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notesSlides/notesSlide2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23.xml" ContentType="application/vnd.openxmlformats-officedocument.presentationml.notesSlide+xml"/>
  <Override PartName="/ppt/tags/tag31.xml" ContentType="application/vnd.openxmlformats-officedocument.presentationml.tags+xml"/>
  <Override PartName="/ppt/notesSlides/notesSlide24.xml" ContentType="application/vnd.openxmlformats-officedocument.presentationml.notesSlide+xml"/>
  <Override PartName="/ppt/tags/tag32.xml" ContentType="application/vnd.openxmlformats-officedocument.presentationml.tags+xml"/>
  <Override PartName="/ppt/notesSlides/notesSlide25.xml" ContentType="application/vnd.openxmlformats-officedocument.presentationml.notesSlide+xml"/>
  <Override PartName="/ppt/tags/tag33.xml" ContentType="application/vnd.openxmlformats-officedocument.presentationml.tags+xml"/>
  <Override PartName="/ppt/notesSlides/notesSlide26.xml" ContentType="application/vnd.openxmlformats-officedocument.presentationml.notesSlide+xml"/>
  <Override PartName="/ppt/tags/tag34.xml" ContentType="application/vnd.openxmlformats-officedocument.presentationml.tags+xml"/>
  <Override PartName="/ppt/notesSlides/notesSlide27.xml" ContentType="application/vnd.openxmlformats-officedocument.presentationml.notesSlide+xml"/>
  <Override PartName="/ppt/tags/tag35.xml" ContentType="application/vnd.openxmlformats-officedocument.presentationml.tags+xml"/>
  <Override PartName="/ppt/notesSlides/notesSlide28.xml" ContentType="application/vnd.openxmlformats-officedocument.presentationml.notesSlide+xml"/>
  <Override PartName="/ppt/tags/tag36.xml" ContentType="application/vnd.openxmlformats-officedocument.presentationml.tags+xml"/>
  <Override PartName="/ppt/notesSlides/notesSlide29.xml" ContentType="application/vnd.openxmlformats-officedocument.presentationml.notesSlide+xml"/>
  <Override PartName="/ppt/tags/tag37.xml" ContentType="application/vnd.openxmlformats-officedocument.presentationml.tags+xml"/>
  <Override PartName="/ppt/notesSlides/notesSlide30.xml" ContentType="application/vnd.openxmlformats-officedocument.presentationml.notesSlide+xml"/>
  <Override PartName="/ppt/tags/tag38.xml" ContentType="application/vnd.openxmlformats-officedocument.presentationml.tags+xml"/>
  <Override PartName="/ppt/notesSlides/notesSlide31.xml" ContentType="application/vnd.openxmlformats-officedocument.presentationml.notesSlide+xml"/>
  <Override PartName="/ppt/tags/tag39.xml" ContentType="application/vnd.openxmlformats-officedocument.presentationml.tags+xml"/>
  <Override PartName="/ppt/notesSlides/notesSlide32.xml" ContentType="application/vnd.openxmlformats-officedocument.presentationml.notesSlide+xml"/>
  <Override PartName="/ppt/tags/tag40.xml" ContentType="application/vnd.openxmlformats-officedocument.presentationml.tags+xml"/>
  <Override PartName="/ppt/notesSlides/notesSlide33.xml" ContentType="application/vnd.openxmlformats-officedocument.presentationml.notesSlide+xml"/>
  <Override PartName="/ppt/tags/tag41.xml" ContentType="application/vnd.openxmlformats-officedocument.presentationml.tags+xml"/>
  <Override PartName="/ppt/notesSlides/notesSlide34.xml" ContentType="application/vnd.openxmlformats-officedocument.presentationml.notesSlide+xml"/>
  <Override PartName="/ppt/tags/tag42.xml" ContentType="application/vnd.openxmlformats-officedocument.presentationml.tags+xml"/>
  <Override PartName="/ppt/notesSlides/notesSlide35.xml" ContentType="application/vnd.openxmlformats-officedocument.presentationml.notesSlide+xml"/>
  <Override PartName="/ppt/tags/tag43.xml" ContentType="application/vnd.openxmlformats-officedocument.presentationml.tags+xml"/>
  <Override PartName="/ppt/notesSlides/notesSlide36.xml" ContentType="application/vnd.openxmlformats-officedocument.presentationml.notesSlide+xml"/>
  <Override PartName="/ppt/tags/tag44.xml" ContentType="application/vnd.openxmlformats-officedocument.presentationml.tags+xml"/>
  <Override PartName="/ppt/notesSlides/notesSlide37.xml" ContentType="application/vnd.openxmlformats-officedocument.presentationml.notesSlide+xml"/>
  <Override PartName="/ppt/tags/tag45.xml" ContentType="application/vnd.openxmlformats-officedocument.presentationml.tags+xml"/>
  <Override PartName="/ppt/notesSlides/notesSlide38.xml" ContentType="application/vnd.openxmlformats-officedocument.presentationml.notesSlide+xml"/>
  <Override PartName="/ppt/tags/tag46.xml" ContentType="application/vnd.openxmlformats-officedocument.presentationml.tags+xml"/>
  <Override PartName="/ppt/notesSlides/notesSlide39.xml" ContentType="application/vnd.openxmlformats-officedocument.presentationml.notesSlide+xml"/>
  <Override PartName="/ppt/tags/tag47.xml" ContentType="application/vnd.openxmlformats-officedocument.presentationml.tags+xml"/>
  <Override PartName="/ppt/notesSlides/notesSlide40.xml" ContentType="application/vnd.openxmlformats-officedocument.presentationml.notesSlide+xml"/>
  <Override PartName="/ppt/tags/tag48.xml" ContentType="application/vnd.openxmlformats-officedocument.presentationml.tags+xml"/>
  <Override PartName="/ppt/notesSlides/notesSlide41.xml" ContentType="application/vnd.openxmlformats-officedocument.presentationml.notesSlide+xml"/>
  <Override PartName="/ppt/tags/tag49.xml" ContentType="application/vnd.openxmlformats-officedocument.presentationml.tags+xml"/>
  <Override PartName="/ppt/notesSlides/notesSlide42.xml" ContentType="application/vnd.openxmlformats-officedocument.presentationml.notesSlide+xml"/>
  <Override PartName="/ppt/tags/tag50.xml" ContentType="application/vnd.openxmlformats-officedocument.presentationml.tags+xml"/>
  <Override PartName="/ppt/notesSlides/notesSlide4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7" r:id="rId4"/>
  </p:sldMasterIdLst>
  <p:notesMasterIdLst>
    <p:notesMasterId r:id="rId60"/>
  </p:notesMasterIdLst>
  <p:sldIdLst>
    <p:sldId id="341" r:id="rId5"/>
    <p:sldId id="256" r:id="rId6"/>
    <p:sldId id="382" r:id="rId7"/>
    <p:sldId id="351" r:id="rId8"/>
    <p:sldId id="344" r:id="rId9"/>
    <p:sldId id="345" r:id="rId10"/>
    <p:sldId id="352" r:id="rId11"/>
    <p:sldId id="353" r:id="rId12"/>
    <p:sldId id="348" r:id="rId13"/>
    <p:sldId id="371" r:id="rId14"/>
    <p:sldId id="372" r:id="rId15"/>
    <p:sldId id="259" r:id="rId16"/>
    <p:sldId id="292" r:id="rId17"/>
    <p:sldId id="287" r:id="rId18"/>
    <p:sldId id="300" r:id="rId19"/>
    <p:sldId id="368" r:id="rId20"/>
    <p:sldId id="286" r:id="rId21"/>
    <p:sldId id="337" r:id="rId22"/>
    <p:sldId id="338" r:id="rId23"/>
    <p:sldId id="324" r:id="rId24"/>
    <p:sldId id="325" r:id="rId25"/>
    <p:sldId id="326" r:id="rId26"/>
    <p:sldId id="327" r:id="rId27"/>
    <p:sldId id="328" r:id="rId28"/>
    <p:sldId id="329" r:id="rId29"/>
    <p:sldId id="330" r:id="rId30"/>
    <p:sldId id="331" r:id="rId31"/>
    <p:sldId id="332" r:id="rId32"/>
    <p:sldId id="333" r:id="rId33"/>
    <p:sldId id="271" r:id="rId34"/>
    <p:sldId id="289" r:id="rId35"/>
    <p:sldId id="273" r:id="rId36"/>
    <p:sldId id="339" r:id="rId37"/>
    <p:sldId id="306" r:id="rId38"/>
    <p:sldId id="307" r:id="rId39"/>
    <p:sldId id="308" r:id="rId40"/>
    <p:sldId id="309" r:id="rId41"/>
    <p:sldId id="373" r:id="rId42"/>
    <p:sldId id="366" r:id="rId43"/>
    <p:sldId id="374" r:id="rId44"/>
    <p:sldId id="375" r:id="rId45"/>
    <p:sldId id="343" r:id="rId46"/>
    <p:sldId id="360" r:id="rId47"/>
    <p:sldId id="379" r:id="rId48"/>
    <p:sldId id="367" r:id="rId49"/>
    <p:sldId id="318" r:id="rId50"/>
    <p:sldId id="376" r:id="rId51"/>
    <p:sldId id="365" r:id="rId52"/>
    <p:sldId id="377" r:id="rId53"/>
    <p:sldId id="378" r:id="rId54"/>
    <p:sldId id="380" r:id="rId55"/>
    <p:sldId id="381" r:id="rId56"/>
    <p:sldId id="321" r:id="rId57"/>
    <p:sldId id="301" r:id="rId58"/>
    <p:sldId id="283" r:id="rId59"/>
  </p:sldIdLst>
  <p:sldSz cx="9144000" cy="6858000" type="screen4x3"/>
  <p:notesSz cx="9144000" cy="6858000"/>
  <p:custDataLst>
    <p:tags r:id="rId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03A9BE-EAA5-44E9-B076-3480CF2DA868}">
          <p14:sldIdLst>
            <p14:sldId id="341"/>
            <p14:sldId id="256"/>
            <p14:sldId id="382"/>
            <p14:sldId id="351"/>
            <p14:sldId id="344"/>
            <p14:sldId id="345"/>
          </p14:sldIdLst>
        </p14:section>
        <p14:section name="CDL Applicant Requirements" id="{321F57C1-BA5E-4363-8181-BDB00EE91ECE}">
          <p14:sldIdLst>
            <p14:sldId id="352"/>
            <p14:sldId id="353"/>
            <p14:sldId id="348"/>
            <p14:sldId id="371"/>
          </p14:sldIdLst>
        </p14:section>
        <p14:section name="Training Requirements" id="{E9150F0F-02CA-40A6-A962-E70951BBF559}">
          <p14:sldIdLst>
            <p14:sldId id="372"/>
            <p14:sldId id="259"/>
            <p14:sldId id="292"/>
            <p14:sldId id="287"/>
            <p14:sldId id="300"/>
          </p14:sldIdLst>
        </p14:section>
        <p14:section name="Training Provider Requirements" id="{F7E76715-DE71-409B-8911-3062BF7EADFC}">
          <p14:sldIdLst>
            <p14:sldId id="368"/>
            <p14:sldId id="286"/>
            <p14:sldId id="337"/>
            <p14:sldId id="338"/>
            <p14:sldId id="324"/>
            <p14:sldId id="325"/>
            <p14:sldId id="326"/>
            <p14:sldId id="327"/>
            <p14:sldId id="328"/>
            <p14:sldId id="329"/>
            <p14:sldId id="330"/>
            <p14:sldId id="331"/>
            <p14:sldId id="332"/>
            <p14:sldId id="333"/>
            <p14:sldId id="271"/>
          </p14:sldIdLst>
        </p14:section>
        <p14:section name="The TPR" id="{9F2787F5-1529-4F92-93FC-7861CE1810D6}">
          <p14:sldIdLst>
            <p14:sldId id="289"/>
            <p14:sldId id="273"/>
            <p14:sldId id="339"/>
            <p14:sldId id="306"/>
            <p14:sldId id="307"/>
            <p14:sldId id="308"/>
            <p14:sldId id="309"/>
            <p14:sldId id="373"/>
          </p14:sldIdLst>
        </p14:section>
        <p14:section name="Using the TPR" id="{AFF0FE03-61ED-4D7B-874A-13733A8EB572}">
          <p14:sldIdLst>
            <p14:sldId id="366"/>
            <p14:sldId id="374"/>
            <p14:sldId id="375"/>
            <p14:sldId id="343"/>
            <p14:sldId id="360"/>
            <p14:sldId id="379"/>
            <p14:sldId id="367"/>
            <p14:sldId id="318"/>
            <p14:sldId id="376"/>
            <p14:sldId id="365"/>
            <p14:sldId id="377"/>
            <p14:sldId id="378"/>
            <p14:sldId id="380"/>
            <p14:sldId id="381"/>
          </p14:sldIdLst>
        </p14:section>
        <p14:section name="Resources &amp; Contact Info" id="{4B3D138C-0C51-41B5-9A02-88555D4550C7}">
          <p14:sldIdLst>
            <p14:sldId id="321"/>
            <p14:sldId id="301"/>
            <p14:sldId id="283"/>
          </p14:sldIdLst>
        </p14:section>
      </p14:sectionLst>
    </p:ext>
    <p:ext uri="{EFAFB233-063F-42B5-8137-9DF3F51BA10A}">
      <p15:sldGuideLst xmlns:p15="http://schemas.microsoft.com/office/powerpoint/2012/main">
        <p15:guide id="1" orient="horz" pos="1416" userDrawn="1">
          <p15:clr>
            <a:srgbClr val="A4A3A4"/>
          </p15:clr>
        </p15:guide>
        <p15:guide id="2" pos="26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58542D-B050-D8DE-DC7D-462CF9D437DD}" name="Hacker, Elizabeth (Volpe)" initials="HE(" userId="S::Elizabeth.Hacker@ad.dot.gov::3ecdc7a5-2458-4453-ab42-fc71e7e16928" providerId="AD"/>
  <p188:author id="{B06A2E8D-BA49-7F5D-3591-E6EC54946ADF}" name="Luu, Kathryn CTR (Volpe)" initials="LKC(" userId="S::Kathryn.Luu.CTR@ad.dot.gov::3b78c11b-97f2-46f2-9f1f-4ce34b23e6d2" providerId="AD"/>
  <p188:author id="{1AADEAA1-1698-24B8-CBF3-918AD3D100C4}" name="Walman, Rachel CTR (Volpe)" initials="W(" userId="S::rachel.walman.ctr@ad.dot.gov::ea4c64f0-5164-4a69-8974-fd22f5471d84" providerId="AD"/>
  <p188:author id="{7325EEC3-0915-F4BA-0631-991622125D07}" name="Walman, Rachel CTR (Volpe)" initials="WRC(" userId="S::Rachel.Walman.CTR@ad.dot.gov::ea4c64f0-5164-4a69-8974-fd22f5471d8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sen, Elisabeth CTR (Volpe)" initials="REC(" lastIdx="3" clrIdx="0">
    <p:extLst>
      <p:ext uri="{19B8F6BF-5375-455C-9EA6-DF929625EA0E}">
        <p15:presenceInfo xmlns:p15="http://schemas.microsoft.com/office/powerpoint/2012/main" userId="S::elisabeth.rosen.ctr@ad.dot.gov::ab0adccd-c770-467f-9177-ce63d1853dfc" providerId="AD"/>
      </p:ext>
    </p:extLst>
  </p:cmAuthor>
  <p:cmAuthor id="2" name="Popko, Daniel CTR (Volpe)" initials="PDC(" lastIdx="29" clrIdx="1">
    <p:extLst>
      <p:ext uri="{19B8F6BF-5375-455C-9EA6-DF929625EA0E}">
        <p15:presenceInfo xmlns:p15="http://schemas.microsoft.com/office/powerpoint/2012/main" userId="S-1-5-21-982035342-1880134254-310265210-468855" providerId="AD"/>
      </p:ext>
    </p:extLst>
  </p:cmAuthor>
  <p:cmAuthor id="3" name="Hacker, Elizabeth (Volpe)" initials="HE(" lastIdx="12" clrIdx="2">
    <p:extLst>
      <p:ext uri="{19B8F6BF-5375-455C-9EA6-DF929625EA0E}">
        <p15:presenceInfo xmlns:p15="http://schemas.microsoft.com/office/powerpoint/2012/main" userId="Hacker, Elizabeth (Volpe)" providerId="None"/>
      </p:ext>
    </p:extLst>
  </p:cmAuthor>
  <p:cmAuthor id="4" name="Luu, Kathryn CTR (Volpe)" initials="LKC(" lastIdx="37" clrIdx="3">
    <p:extLst>
      <p:ext uri="{19B8F6BF-5375-455C-9EA6-DF929625EA0E}">
        <p15:presenceInfo xmlns:p15="http://schemas.microsoft.com/office/powerpoint/2012/main" userId="S-1-5-21-982035342-1880134254-310265210-740274" providerId="AD"/>
      </p:ext>
    </p:extLst>
  </p:cmAuthor>
  <p:cmAuthor id="5" name="Butts, Laurie CTR (Volpe)" initials="BLC(" lastIdx="31" clrIdx="4">
    <p:extLst>
      <p:ext uri="{19B8F6BF-5375-455C-9EA6-DF929625EA0E}">
        <p15:presenceInfo xmlns:p15="http://schemas.microsoft.com/office/powerpoint/2012/main" userId="S-1-5-21-982035342-1880134254-310265210-124144" providerId="AD"/>
      </p:ext>
    </p:extLst>
  </p:cmAuthor>
  <p:cmAuthor id="6" name="Hacker, Elizabeth (Volpe)" initials="HE( [2]" lastIdx="39" clrIdx="6">
    <p:extLst>
      <p:ext uri="{19B8F6BF-5375-455C-9EA6-DF929625EA0E}">
        <p15:presenceInfo xmlns:p15="http://schemas.microsoft.com/office/powerpoint/2012/main" userId="S-1-5-21-982035342-1880134254-310265210-468621" providerId="AD"/>
      </p:ext>
    </p:extLst>
  </p:cmAuthor>
  <p:cmAuthor id="8" name="Jones, Joshua (FMCSA)" initials="JJ(" lastIdx="3" clrIdx="7">
    <p:extLst>
      <p:ext uri="{19B8F6BF-5375-455C-9EA6-DF929625EA0E}">
        <p15:presenceInfo xmlns:p15="http://schemas.microsoft.com/office/powerpoint/2012/main" userId="S-1-5-21-982035342-1880134254-310265210-727885" providerId="AD"/>
      </p:ext>
    </p:extLst>
  </p:cmAuthor>
  <p:cmAuthor id="9" name="McCarthy, Carolyn (FMCSA)" initials="M(" lastIdx="21" clrIdx="8">
    <p:extLst>
      <p:ext uri="{19B8F6BF-5375-455C-9EA6-DF929625EA0E}">
        <p15:presenceInfo xmlns:p15="http://schemas.microsoft.com/office/powerpoint/2012/main" userId="S::carolyn.mccarthy@ad.dot.gov::a1859a1e-db92-499e-a0cc-62a5225c784b" providerId="AD"/>
      </p:ext>
    </p:extLst>
  </p:cmAuthor>
  <p:cmAuthor id="10" name="Anderson, Emily D (FMCSA)" initials="A(" lastIdx="7" clrIdx="5">
    <p:extLst>
      <p:ext uri="{19B8F6BF-5375-455C-9EA6-DF929625EA0E}">
        <p15:presenceInfo xmlns:p15="http://schemas.microsoft.com/office/powerpoint/2012/main" userId="S::emily.d.anderson@ad.dot.gov::ad24001d-ac54-4100-9558-b41a58882188" providerId="AD"/>
      </p:ext>
    </p:extLst>
  </p:cmAuthor>
  <p:cmAuthor id="11" name="Markunas, Rebecca (Volpe)" initials="MR(" lastIdx="5" clrIdx="9">
    <p:extLst>
      <p:ext uri="{19B8F6BF-5375-455C-9EA6-DF929625EA0E}">
        <p15:presenceInfo xmlns:p15="http://schemas.microsoft.com/office/powerpoint/2012/main" userId="S-1-5-21-982035342-1880134254-310265210-124114" providerId="AD"/>
      </p:ext>
    </p:extLst>
  </p:cmAuthor>
  <p:cmAuthor id="12" name="Hacker, Elizabeth (Volpe)" initials="H(" lastIdx="5" clrIdx="10">
    <p:extLst>
      <p:ext uri="{19B8F6BF-5375-455C-9EA6-DF929625EA0E}">
        <p15:presenceInfo xmlns:p15="http://schemas.microsoft.com/office/powerpoint/2012/main" userId="S::elizabeth.hacker@ad.dot.gov::3ecdc7a5-2458-4453-ab42-fc71e7e16928" providerId="AD"/>
      </p:ext>
    </p:extLst>
  </p:cmAuthor>
  <p:cmAuthor id="13" name="FMCSA" initials="JJ(" lastIdx="15" clrIdx="11">
    <p:extLst>
      <p:ext uri="{19B8F6BF-5375-455C-9EA6-DF929625EA0E}">
        <p15:presenceInfo xmlns:p15="http://schemas.microsoft.com/office/powerpoint/2012/main" userId="FMCSA" providerId="None"/>
      </p:ext>
    </p:extLst>
  </p:cmAuthor>
  <p:cmAuthor id="14" name="White, Tim (FMCSA)" initials="W(" lastIdx="1" clrIdx="12">
    <p:extLst>
      <p:ext uri="{19B8F6BF-5375-455C-9EA6-DF929625EA0E}">
        <p15:presenceInfo xmlns:p15="http://schemas.microsoft.com/office/powerpoint/2012/main" userId="S::tim.white@ad.dot.gov::173d1a06-c9f9-4661-bff6-3a32da887576" providerId="AD"/>
      </p:ext>
    </p:extLst>
  </p:cmAuthor>
  <p:cmAuthor id="15" name="Cotter, Tim (FMCSA)" initials="C(" lastIdx="1" clrIdx="13">
    <p:extLst>
      <p:ext uri="{19B8F6BF-5375-455C-9EA6-DF929625EA0E}">
        <p15:presenceInfo xmlns:p15="http://schemas.microsoft.com/office/powerpoint/2012/main" userId="S::tim.cotter@ad.dot.gov::06e700b2-a452-46a3-bf0d-304b8f5cd430" providerId="AD"/>
      </p:ext>
    </p:extLst>
  </p:cmAuthor>
  <p:cmAuthor id="16" name="Cotter, Tim (FMCSA)" initials="CT(" lastIdx="1" clrIdx="14">
    <p:extLst>
      <p:ext uri="{19B8F6BF-5375-455C-9EA6-DF929625EA0E}">
        <p15:presenceInfo xmlns:p15="http://schemas.microsoft.com/office/powerpoint/2012/main" userId="S-1-5-21-982035342-1880134254-310265210-70214" providerId="AD"/>
      </p:ext>
    </p:extLst>
  </p:cmAuthor>
  <p:cmAuthor id="17" name="Jones, Joshua (FMCSA)" initials="J(" lastIdx="3" clrIdx="15">
    <p:extLst>
      <p:ext uri="{19B8F6BF-5375-455C-9EA6-DF929625EA0E}">
        <p15:presenceInfo xmlns:p15="http://schemas.microsoft.com/office/powerpoint/2012/main" userId="S::joshua.jones@ad.dot.gov::013261ea-fb36-4c9f-b5cb-f7cdcfdd97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3E9EF"/>
    <a:srgbClr val="EBF3FA"/>
    <a:srgbClr val="0C72B9"/>
    <a:srgbClr val="121A45"/>
    <a:srgbClr val="15396C"/>
    <a:srgbClr val="CCCCFF"/>
    <a:srgbClr val="00AC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78"/>
      </p:cViewPr>
      <p:guideLst>
        <p:guide orient="horz" pos="1416"/>
        <p:guide pos="2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1C410695-48D2-4B5F-995B-CAA20793E41F}" type="datetimeFigureOut">
              <a:rPr lang="en-US" smtClean="0"/>
              <a:t>5/10/2023</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903552E9-D418-43C7-B304-12ABFF1E020F}" type="slidenum">
              <a:rPr lang="en-US" smtClean="0"/>
              <a:t>‹#›</a:t>
            </a:fld>
            <a:endParaRPr lang="en-US"/>
          </a:p>
        </p:txBody>
      </p:sp>
    </p:spTree>
    <p:extLst>
      <p:ext uri="{BB962C8B-B14F-4D97-AF65-F5344CB8AC3E}">
        <p14:creationId xmlns:p14="http://schemas.microsoft.com/office/powerpoint/2010/main" val="3394354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pr.fmcsa.dot.gov/Learn/ELD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3552E9-D418-43C7-B304-12ABFF1E020F}" type="slidenum">
              <a:rPr lang="en-US" smtClean="0"/>
              <a:t>2</a:t>
            </a:fld>
            <a:endParaRPr lang="en-US"/>
          </a:p>
        </p:txBody>
      </p:sp>
    </p:spTree>
    <p:extLst>
      <p:ext uri="{BB962C8B-B14F-4D97-AF65-F5344CB8AC3E}">
        <p14:creationId xmlns:p14="http://schemas.microsoft.com/office/powerpoint/2010/main" val="408180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FMCSA’s definition of a training provider?</a:t>
            </a:r>
            <a:r>
              <a:rPr lang="en-US" baseline="0"/>
              <a:t> [ read screen ]</a:t>
            </a:r>
            <a:endParaRPr lang="en-US"/>
          </a:p>
        </p:txBody>
      </p:sp>
      <p:sp>
        <p:nvSpPr>
          <p:cNvPr id="4" name="Slide Number Placeholder 3"/>
          <p:cNvSpPr>
            <a:spLocks noGrp="1"/>
          </p:cNvSpPr>
          <p:nvPr>
            <p:ph type="sldNum" sz="quarter" idx="5"/>
          </p:nvPr>
        </p:nvSpPr>
        <p:spPr/>
        <p:txBody>
          <a:bodyPr/>
          <a:lstStyle/>
          <a:p>
            <a:fld id="{903552E9-D418-43C7-B304-12ABFF1E020F}" type="slidenum">
              <a:rPr lang="en-US" smtClean="0"/>
              <a:t>17</a:t>
            </a:fld>
            <a:endParaRPr lang="en-US"/>
          </a:p>
        </p:txBody>
      </p:sp>
    </p:spTree>
    <p:extLst>
      <p:ext uri="{BB962C8B-B14F-4D97-AF65-F5344CB8AC3E}">
        <p14:creationId xmlns:p14="http://schemas.microsoft.com/office/powerpoint/2010/main" val="3014063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When</a:t>
            </a:r>
            <a:r>
              <a:rPr lang="en-US" b="0" i="0" baseline="0"/>
              <a:t> you register on the Training Provider Registry, you will have to certify that you comply with all Federal requirements, and applicable State requirements in the States where you conduct training.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3552E9-D418-43C7-B304-12ABFF1E02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0360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3552E9-D418-43C7-B304-12ABFF1E02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885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a:p>
        </p:txBody>
      </p:sp>
      <p:sp>
        <p:nvSpPr>
          <p:cNvPr id="4" name="Slide Number Placeholder 3"/>
          <p:cNvSpPr>
            <a:spLocks noGrp="1"/>
          </p:cNvSpPr>
          <p:nvPr>
            <p:ph type="sldNum" sz="quarter" idx="10"/>
          </p:nvPr>
        </p:nvSpPr>
        <p:spPr/>
        <p:txBody>
          <a:bodyPr/>
          <a:lstStyle/>
          <a:p>
            <a:fld id="{903552E9-D418-43C7-B304-12ABFF1E020F}" type="slidenum">
              <a:rPr lang="en-US" smtClean="0"/>
              <a:t>20</a:t>
            </a:fld>
            <a:endParaRPr lang="en-US"/>
          </a:p>
        </p:txBody>
      </p:sp>
    </p:spTree>
    <p:extLst>
      <p:ext uri="{BB962C8B-B14F-4D97-AF65-F5344CB8AC3E}">
        <p14:creationId xmlns:p14="http://schemas.microsoft.com/office/powerpoint/2010/main" val="4123813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For</a:t>
            </a:r>
            <a:r>
              <a:rPr lang="en-US" b="0" i="0" baseline="0"/>
              <a:t> instructors, 2 years is the magic number to remember. Instructors must hold a CDL of the same of higher class with all the necessary endorsements for the type of training provided, and must have: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a:t>At least 2 years experience driving the type of CMV for which driving is being provided, 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a:t>At least 2 years experience as a BTW CMV instructor.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baseline="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baseline="0"/>
              <a:t>If a license is cancelled, suspended, or revoked. The instructor cannot provide training until at least 2 years have passed since the CDL was reinstated.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p>
          <a:p>
            <a:endParaRPr lang="en-US"/>
          </a:p>
        </p:txBody>
      </p:sp>
      <p:sp>
        <p:nvSpPr>
          <p:cNvPr id="4" name="Slide Number Placeholder 3"/>
          <p:cNvSpPr>
            <a:spLocks noGrp="1"/>
          </p:cNvSpPr>
          <p:nvPr>
            <p:ph type="sldNum" sz="quarter" idx="10"/>
          </p:nvPr>
        </p:nvSpPr>
        <p:spPr/>
        <p:txBody>
          <a:bodyPr/>
          <a:lstStyle/>
          <a:p>
            <a:fld id="{903552E9-D418-43C7-B304-12ABFF1E020F}" type="slidenum">
              <a:rPr lang="en-US" smtClean="0"/>
              <a:t>21</a:t>
            </a:fld>
            <a:endParaRPr lang="en-US"/>
          </a:p>
        </p:txBody>
      </p:sp>
    </p:spTree>
    <p:extLst>
      <p:ext uri="{BB962C8B-B14F-4D97-AF65-F5344CB8AC3E}">
        <p14:creationId xmlns:p14="http://schemas.microsoft.com/office/powerpoint/2010/main" val="2171313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Note that FMCSA doesn’t have any specific facility requirements,</a:t>
            </a:r>
            <a:r>
              <a:rPr lang="en-US" baseline="0"/>
              <a:t> but the Dept. of Labor (OHSA) and Dept. of Education, as well as other agencies may regulate facilities. Training providers are responsible for knowing and complying with all applicable regulations.</a:t>
            </a:r>
            <a:endParaRPr lang="en-US"/>
          </a:p>
        </p:txBody>
      </p:sp>
      <p:sp>
        <p:nvSpPr>
          <p:cNvPr id="4" name="Slide Number Placeholder 3"/>
          <p:cNvSpPr>
            <a:spLocks noGrp="1"/>
          </p:cNvSpPr>
          <p:nvPr>
            <p:ph type="sldNum" sz="quarter" idx="10"/>
          </p:nvPr>
        </p:nvSpPr>
        <p:spPr/>
        <p:txBody>
          <a:bodyPr/>
          <a:lstStyle/>
          <a:p>
            <a:fld id="{903552E9-D418-43C7-B304-12ABFF1E020F}" type="slidenum">
              <a:rPr lang="en-US" smtClean="0"/>
              <a:t>22</a:t>
            </a:fld>
            <a:endParaRPr lang="en-US"/>
          </a:p>
        </p:txBody>
      </p:sp>
    </p:spTree>
    <p:extLst>
      <p:ext uri="{BB962C8B-B14F-4D97-AF65-F5344CB8AC3E}">
        <p14:creationId xmlns:p14="http://schemas.microsoft.com/office/powerpoint/2010/main" val="2457816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FMCSA</a:t>
            </a:r>
            <a:r>
              <a:rPr lang="en-US" baseline="0"/>
              <a:t> vehicle requirements can be found in parts 392, 393, and 396.</a:t>
            </a:r>
            <a:endParaRPr lang="en-US"/>
          </a:p>
        </p:txBody>
      </p:sp>
      <p:sp>
        <p:nvSpPr>
          <p:cNvPr id="4" name="Slide Number Placeholder 3"/>
          <p:cNvSpPr>
            <a:spLocks noGrp="1"/>
          </p:cNvSpPr>
          <p:nvPr>
            <p:ph type="sldNum" sz="quarter" idx="10"/>
          </p:nvPr>
        </p:nvSpPr>
        <p:spPr/>
        <p:txBody>
          <a:bodyPr/>
          <a:lstStyle/>
          <a:p>
            <a:fld id="{903552E9-D418-43C7-B304-12ABFF1E020F}" type="slidenum">
              <a:rPr lang="en-US" smtClean="0"/>
              <a:t>23</a:t>
            </a:fld>
            <a:endParaRPr lang="en-US"/>
          </a:p>
        </p:txBody>
      </p:sp>
    </p:spTree>
    <p:extLst>
      <p:ext uri="{BB962C8B-B14F-4D97-AF65-F5344CB8AC3E}">
        <p14:creationId xmlns:p14="http://schemas.microsoft.com/office/powerpoint/2010/main" val="426228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Note</a:t>
            </a:r>
            <a:r>
              <a:rPr lang="en-US" baseline="0"/>
              <a:t> that while State licensing requirements do not apply to providers that only provide theory training online. Online theory trainers must still comply with applicable Federal and State curricula requirements in the States where training is conducted.</a:t>
            </a:r>
            <a:endParaRPr lang="en-US"/>
          </a:p>
        </p:txBody>
      </p:sp>
      <p:sp>
        <p:nvSpPr>
          <p:cNvPr id="4" name="Slide Number Placeholder 3"/>
          <p:cNvSpPr>
            <a:spLocks noGrp="1"/>
          </p:cNvSpPr>
          <p:nvPr>
            <p:ph type="sldNum" sz="quarter" idx="10"/>
          </p:nvPr>
        </p:nvSpPr>
        <p:spPr/>
        <p:txBody>
          <a:bodyPr/>
          <a:lstStyle/>
          <a:p>
            <a:fld id="{903552E9-D418-43C7-B304-12ABFF1E020F}" type="slidenum">
              <a:rPr lang="en-US" smtClean="0"/>
              <a:t>24</a:t>
            </a:fld>
            <a:endParaRPr lang="en-US"/>
          </a:p>
        </p:txBody>
      </p:sp>
    </p:spTree>
    <p:extLst>
      <p:ext uri="{BB962C8B-B14F-4D97-AF65-F5344CB8AC3E}">
        <p14:creationId xmlns:p14="http://schemas.microsoft.com/office/powerpoint/2010/main" val="3616645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3552E9-D418-43C7-B304-12ABFF1E020F}" type="slidenum">
              <a:rPr lang="en-US" smtClean="0"/>
              <a:t>25</a:t>
            </a:fld>
            <a:endParaRPr lang="en-US"/>
          </a:p>
        </p:txBody>
      </p:sp>
    </p:spTree>
    <p:extLst>
      <p:ext uri="{BB962C8B-B14F-4D97-AF65-F5344CB8AC3E}">
        <p14:creationId xmlns:p14="http://schemas.microsoft.com/office/powerpoint/2010/main" val="461748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The</a:t>
            </a:r>
            <a:r>
              <a:rPr lang="en-US" b="0" baseline="0"/>
              <a:t> ELDT regulations require that training providers submit information to certify that drivers have completed a training course that meets ELDT standards by midnight of the second business day after each student complete a training course. This information will include (see slide).</a:t>
            </a:r>
          </a:p>
          <a:p>
            <a:endParaRPr lang="en-US" b="0" baseline="0"/>
          </a:p>
          <a:p>
            <a:r>
              <a:rPr lang="en-US" b="0" baseline="0"/>
              <a:t>You can submit driver training information by entering the information manually while logged in to the Training Provider Registry, or building a connection from your IT system to the Registry.</a:t>
            </a:r>
            <a:endParaRPr lang="en-US" b="0"/>
          </a:p>
        </p:txBody>
      </p:sp>
      <p:sp>
        <p:nvSpPr>
          <p:cNvPr id="4" name="Slide Number Placeholder 3"/>
          <p:cNvSpPr>
            <a:spLocks noGrp="1"/>
          </p:cNvSpPr>
          <p:nvPr>
            <p:ph type="sldNum" sz="quarter" idx="10"/>
          </p:nvPr>
        </p:nvSpPr>
        <p:spPr/>
        <p:txBody>
          <a:bodyPr/>
          <a:lstStyle/>
          <a:p>
            <a:fld id="{903552E9-D418-43C7-B304-12ABFF1E020F}" type="slidenum">
              <a:rPr lang="en-US" smtClean="0"/>
              <a:t>26</a:t>
            </a:fld>
            <a:endParaRPr lang="en-US"/>
          </a:p>
        </p:txBody>
      </p:sp>
    </p:spTree>
    <p:extLst>
      <p:ext uri="{BB962C8B-B14F-4D97-AF65-F5344CB8AC3E}">
        <p14:creationId xmlns:p14="http://schemas.microsoft.com/office/powerpoint/2010/main" val="2562974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D767DD-DD60-4015-BF56-0BC99D819544}" type="slidenum">
              <a:rPr lang="en-US" smtClean="0"/>
              <a:t>3</a:t>
            </a:fld>
            <a:endParaRPr lang="en-US"/>
          </a:p>
        </p:txBody>
      </p:sp>
    </p:spTree>
    <p:extLst>
      <p:ext uri="{BB962C8B-B14F-4D97-AF65-F5344CB8AC3E}">
        <p14:creationId xmlns:p14="http://schemas.microsoft.com/office/powerpoint/2010/main" val="943765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a:solidFill>
                  <a:schemeClr val="tx1"/>
                </a:solidFill>
                <a:effectLst/>
                <a:latin typeface="+mn-lt"/>
                <a:ea typeface="+mn-ea"/>
                <a:cs typeface="+mn-cs"/>
              </a:rPr>
              <a:t>Note:</a:t>
            </a:r>
            <a:r>
              <a:rPr lang="en-US" sz="1200" b="1" i="1" kern="1200" baseline="0">
                <a:solidFill>
                  <a:schemeClr val="tx1"/>
                </a:solidFill>
                <a:effectLst/>
                <a:latin typeface="+mn-lt"/>
                <a:ea typeface="+mn-ea"/>
                <a:cs typeface="+mn-cs"/>
              </a:rPr>
              <a:t> </a:t>
            </a:r>
            <a:r>
              <a:rPr lang="en-US" sz="1200" b="0" i="1" kern="1200">
                <a:solidFill>
                  <a:schemeClr val="tx1"/>
                </a:solidFill>
                <a:effectLst/>
                <a:latin typeface="+mn-lt"/>
                <a:ea typeface="+mn-ea"/>
                <a:cs typeface="+mn-cs"/>
              </a:rPr>
              <a:t>Retention of records.</a:t>
            </a:r>
            <a:r>
              <a:rPr lang="en-US" sz="1200" b="0" i="0" kern="1200">
                <a:solidFill>
                  <a:schemeClr val="tx1"/>
                </a:solidFill>
                <a:effectLst/>
                <a:latin typeface="+mn-lt"/>
                <a:ea typeface="+mn-ea"/>
                <a:cs typeface="+mn-cs"/>
              </a:rPr>
              <a:t> Training providers listed on the TPR must retain the records identified in paragraph (b) of this section for a minimum of three years from the date each required record is generated or received, unless a record, such as a BTW instructor's CDL, has expired or been canceled, in which case the most recent, valid CDL should be retained, if applicable. The provisions of this part do not affect a training provider's obligation to comply with any other local, State, or Federal requirements prescribing longer retention periods for any category of records described herein.</a:t>
            </a:r>
            <a:endParaRPr lang="en-US"/>
          </a:p>
        </p:txBody>
      </p:sp>
      <p:sp>
        <p:nvSpPr>
          <p:cNvPr id="4" name="Slide Number Placeholder 3"/>
          <p:cNvSpPr>
            <a:spLocks noGrp="1"/>
          </p:cNvSpPr>
          <p:nvPr>
            <p:ph type="sldNum" sz="quarter" idx="10"/>
          </p:nvPr>
        </p:nvSpPr>
        <p:spPr/>
        <p:txBody>
          <a:bodyPr/>
          <a:lstStyle/>
          <a:p>
            <a:fld id="{903552E9-D418-43C7-B304-12ABFF1E020F}" type="slidenum">
              <a:rPr lang="en-US" smtClean="0"/>
              <a:t>27</a:t>
            </a:fld>
            <a:endParaRPr lang="en-US"/>
          </a:p>
        </p:txBody>
      </p:sp>
    </p:spTree>
    <p:extLst>
      <p:ext uri="{BB962C8B-B14F-4D97-AF65-F5344CB8AC3E}">
        <p14:creationId xmlns:p14="http://schemas.microsoft.com/office/powerpoint/2010/main" val="1292502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a:p>
          <a:p>
            <a:endParaRPr lang="en-US"/>
          </a:p>
        </p:txBody>
      </p:sp>
      <p:sp>
        <p:nvSpPr>
          <p:cNvPr id="4" name="Slide Number Placeholder 3"/>
          <p:cNvSpPr>
            <a:spLocks noGrp="1"/>
          </p:cNvSpPr>
          <p:nvPr>
            <p:ph type="sldNum" sz="quarter" idx="10"/>
          </p:nvPr>
        </p:nvSpPr>
        <p:spPr/>
        <p:txBody>
          <a:bodyPr/>
          <a:lstStyle/>
          <a:p>
            <a:fld id="{903552E9-D418-43C7-B304-12ABFF1E020F}" type="slidenum">
              <a:rPr lang="en-US" smtClean="0"/>
              <a:t>28</a:t>
            </a:fld>
            <a:endParaRPr lang="en-US"/>
          </a:p>
        </p:txBody>
      </p:sp>
    </p:spTree>
    <p:extLst>
      <p:ext uri="{BB962C8B-B14F-4D97-AF65-F5344CB8AC3E}">
        <p14:creationId xmlns:p14="http://schemas.microsoft.com/office/powerpoint/2010/main" val="3255417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For</a:t>
            </a:r>
            <a:r>
              <a:rPr lang="en-US" b="0" i="0" baseline="0"/>
              <a:t> continued listing on the Registry, you must keep your information up to date. This means updating any information within 30 days of the change, and updating your listing every other year, even if nothing has changed.</a:t>
            </a:r>
            <a:endParaRPr lang="en-US" b="0" i="0"/>
          </a:p>
          <a:p>
            <a:endParaRPr lang="en-US"/>
          </a:p>
        </p:txBody>
      </p:sp>
      <p:sp>
        <p:nvSpPr>
          <p:cNvPr id="4" name="Slide Number Placeholder 3"/>
          <p:cNvSpPr>
            <a:spLocks noGrp="1"/>
          </p:cNvSpPr>
          <p:nvPr>
            <p:ph type="sldNum" sz="quarter" idx="10"/>
          </p:nvPr>
        </p:nvSpPr>
        <p:spPr/>
        <p:txBody>
          <a:bodyPr/>
          <a:lstStyle/>
          <a:p>
            <a:fld id="{903552E9-D418-43C7-B304-12ABFF1E020F}" type="slidenum">
              <a:rPr lang="en-US" smtClean="0"/>
              <a:t>29</a:t>
            </a:fld>
            <a:endParaRPr lang="en-US"/>
          </a:p>
        </p:txBody>
      </p:sp>
    </p:spTree>
    <p:extLst>
      <p:ext uri="{BB962C8B-B14F-4D97-AF65-F5344CB8AC3E}">
        <p14:creationId xmlns:p14="http://schemas.microsoft.com/office/powerpoint/2010/main" val="3130411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a:t>
            </a:r>
            <a:r>
              <a:rPr lang="en-US" baseline="0"/>
              <a:t> Training Provider Registry</a:t>
            </a:r>
            <a:r>
              <a:rPr lang="en-US"/>
              <a:t> is a new FMCSA web system</a:t>
            </a:r>
            <a:r>
              <a:rPr lang="en-US" baseline="0"/>
              <a:t> that</a:t>
            </a:r>
            <a:r>
              <a:rPr lang="en-US"/>
              <a:t>:</a:t>
            </a:r>
          </a:p>
          <a:p>
            <a:pPr marL="171450" indent="-171450">
              <a:buFont typeface="Arial" panose="020B0604020202020204" pitchFamily="34" charset="0"/>
              <a:buChar char="•"/>
            </a:pPr>
            <a:r>
              <a:rPr lang="en-US">
                <a:latin typeface="Arial" panose="020B0604020202020204" pitchFamily="34" charset="0"/>
                <a:cs typeface="Arial" panose="020B0604020202020204" pitchFamily="34" charset="0"/>
              </a:rPr>
              <a:t>Contains the list of all entities that register with FMCSA and self-certify they meet the requirements for being entry-level driver training providers.</a:t>
            </a:r>
          </a:p>
          <a:p>
            <a:pPr marL="171450" indent="-171450">
              <a:buFont typeface="Arial" panose="020B0604020202020204" pitchFamily="34" charset="0"/>
              <a:buChar char="•"/>
            </a:pPr>
            <a:r>
              <a:rPr lang="en-US"/>
              <a:t>Retains</a:t>
            </a:r>
            <a:r>
              <a:rPr lang="en-US" baseline="0"/>
              <a:t> a record of drivers that have successfully completed entry-level driver training. </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3552E9-D418-43C7-B304-12ABFF1E02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5953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Here’s a quick overview of how driver training certification information gets to the Training Provider Registry, and what happens to it.</a:t>
            </a:r>
          </a:p>
          <a:p>
            <a:endParaRPr lang="en-US" baseline="0"/>
          </a:p>
          <a:p>
            <a:endParaRPr lang="en-US"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767DD-DD60-4015-BF56-0BC99D8195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5188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767DD-DD60-4015-BF56-0BC99D8195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23832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767DD-DD60-4015-BF56-0BC99D8195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7757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767DD-DD60-4015-BF56-0BC99D8195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54307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baseline="0">
                <a:solidFill>
                  <a:schemeClr val="tx1"/>
                </a:solidFill>
                <a:effectLst/>
                <a:latin typeface="+mn-lt"/>
                <a:ea typeface="+mn-ea"/>
                <a:cs typeface="+mn-cs"/>
              </a:rPr>
              <a:t>Because the information is coming from the Training Provider Registry, and only registered training providers can submit driver data into the system, this retrieval confirms that the driver completed their training with a registered training provider.</a:t>
            </a:r>
          </a:p>
          <a:p>
            <a:pPr marL="0" indent="0">
              <a:buFont typeface="Arial" panose="020B0604020202020204" pitchFamily="34" charset="0"/>
              <a:buNone/>
            </a:pPr>
            <a:endParaRPr lang="en-US" sz="1200" b="0" i="0" kern="1200" baseline="0">
              <a:solidFill>
                <a:schemeClr val="tx1"/>
              </a:solidFill>
              <a:effectLst/>
              <a:latin typeface="+mn-lt"/>
              <a:ea typeface="+mn-ea"/>
              <a:cs typeface="+mn-cs"/>
            </a:endParaRPr>
          </a:p>
          <a:p>
            <a:pPr marL="0" indent="0">
              <a:buFont typeface="Arial" panose="020B0604020202020204" pitchFamily="34" charset="0"/>
              <a:buNone/>
            </a:pPr>
            <a:r>
              <a:rPr lang="en-US" baseline="0"/>
              <a:t>Only training providers who are registered with FMCSA will be able to submit driver training certification information. </a:t>
            </a:r>
          </a:p>
          <a:p>
            <a:pPr marL="0" indent="0">
              <a:buFont typeface="Arial" panose="020B0604020202020204" pitchFamily="34" charset="0"/>
              <a:buNone/>
            </a:pPr>
            <a:endParaRPr lang="en-US" baseline="0"/>
          </a:p>
          <a:p>
            <a:r>
              <a:rPr lang="en-US"/>
              <a:t>To help make sure drivers only arrive for their test once they are eligible, FMCSA will also offer a feature on the Training Provider Registry that will allow the driver to view his or her own record on the Training Provider Registry website. However, States may only accept driver training certification information from the Training Provider Registry to determine if a driver is eligible for the applicable skills or knowledge test.</a:t>
            </a:r>
            <a:endParaRPr lang="en-US">
              <a:cs typeface="Calibri"/>
            </a:endParaRPr>
          </a:p>
        </p:txBody>
      </p:sp>
      <p:sp>
        <p:nvSpPr>
          <p:cNvPr id="4" name="Slide Number Placeholder 3"/>
          <p:cNvSpPr>
            <a:spLocks noGrp="1"/>
          </p:cNvSpPr>
          <p:nvPr>
            <p:ph type="sldNum" sz="quarter" idx="10"/>
          </p:nvPr>
        </p:nvSpPr>
        <p:spPr/>
        <p:txBody>
          <a:bodyPr/>
          <a:lstStyle/>
          <a:p>
            <a:fld id="{2DD767DD-DD60-4015-BF56-0BC99D819544}" type="slidenum">
              <a:rPr lang="en-US" smtClean="0"/>
              <a:t>37</a:t>
            </a:fld>
            <a:endParaRPr lang="en-US"/>
          </a:p>
        </p:txBody>
      </p:sp>
    </p:spTree>
    <p:extLst>
      <p:ext uri="{BB962C8B-B14F-4D97-AF65-F5344CB8AC3E}">
        <p14:creationId xmlns:p14="http://schemas.microsoft.com/office/powerpoint/2010/main" val="2757530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cs typeface="Calibri"/>
              </a:rPr>
              <a:t>Read slide.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767DD-DD60-4015-BF56-0BC99D8195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6306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1000"/>
              </a:spcAft>
            </a:pPr>
            <a:r>
              <a:rPr lang="en-US" sz="1800">
                <a:effectLst/>
                <a:latin typeface="Calibri Light" panose="020F0302020204030204" pitchFamily="34" charset="0"/>
                <a:ea typeface="Calibri" panose="020F0502020204030204" pitchFamily="34" charset="0"/>
                <a:cs typeface="Calibri Light" panose="020F0302020204030204" pitchFamily="34" charset="0"/>
              </a:rPr>
              <a:t>Operating a commercial motor vehicle (CMV), such as a large truck or bus, is a vital job, moving goods and people across the Nation. It’s also a heavy responsibility, and requires a higher level of knowledge, experience, skills, and physical ability than that required to drive a non-commercial vehicle. </a:t>
            </a:r>
          </a:p>
          <a:p>
            <a:pPr marL="0" marR="0">
              <a:spcBef>
                <a:spcPts val="600"/>
              </a:spcBef>
              <a:spcAft>
                <a:spcPts val="1000"/>
              </a:spcAft>
            </a:pPr>
            <a:endParaRPr lang="en-US" sz="1800">
              <a:effectLst/>
              <a:latin typeface="Calibri Light" panose="020F0302020204030204" pitchFamily="34" charset="0"/>
              <a:ea typeface="Calibri" panose="020F0502020204030204" pitchFamily="34" charset="0"/>
              <a:cs typeface="Calibri Light" panose="020F0302020204030204" pitchFamily="34" charset="0"/>
            </a:endParaRPr>
          </a:p>
          <a:p>
            <a:pPr marL="0" marR="0">
              <a:spcBef>
                <a:spcPts val="600"/>
              </a:spcBef>
              <a:spcAft>
                <a:spcPts val="1000"/>
              </a:spcAft>
            </a:pPr>
            <a:r>
              <a:rPr lang="en-US" sz="1800">
                <a:effectLst/>
                <a:latin typeface="Calibri Light" panose="020F0302020204030204" pitchFamily="34" charset="0"/>
                <a:ea typeface="Calibri" panose="020F0502020204030204" pitchFamily="34" charset="0"/>
                <a:cs typeface="Calibri Light" panose="020F0302020204030204" pitchFamily="34" charset="0"/>
              </a:rPr>
              <a:t>A commercial driver’s license (CDL) is required to operate certain CMVs.</a:t>
            </a:r>
            <a:r>
              <a:rPr lang="en-US" sz="1800">
                <a:effectLst/>
                <a:latin typeface="Calibri Light" panose="020F0302020204030204" pitchFamily="34" charset="0"/>
                <a:ea typeface="Calibri" panose="020F0502020204030204" pitchFamily="34" charset="0"/>
                <a:cs typeface="Times New Roman" panose="02020603050405020304" pitchFamily="18" charset="0"/>
              </a:rPr>
              <a:t> </a:t>
            </a:r>
          </a:p>
          <a:p>
            <a:pPr marL="0" marR="0">
              <a:spcBef>
                <a:spcPts val="600"/>
              </a:spcBef>
              <a:spcAft>
                <a:spcPts val="1000"/>
              </a:spcAft>
            </a:pPr>
            <a:endParaRPr lang="en-US" sz="1800">
              <a:effectLst/>
              <a:latin typeface="Calibri Light" panose="020F0302020204030204" pitchFamily="34" charset="0"/>
              <a:ea typeface="Calibri" panose="020F0502020204030204" pitchFamily="34" charset="0"/>
              <a:cs typeface="Times New Roman" panose="02020603050405020304" pitchFamily="18" charset="0"/>
            </a:endParaRPr>
          </a:p>
          <a:p>
            <a:pPr marL="0" marR="0">
              <a:spcBef>
                <a:spcPts val="600"/>
              </a:spcBef>
              <a:spcAft>
                <a:spcPts val="1000"/>
              </a:spcAft>
            </a:pPr>
            <a:r>
              <a:rPr lang="en-US" sz="1800">
                <a:effectLst/>
                <a:latin typeface="Calibri Light" panose="020F0302020204030204" pitchFamily="34" charset="0"/>
                <a:ea typeface="Calibri" panose="020F0502020204030204" pitchFamily="34" charset="0"/>
              </a:rPr>
              <a:t>Until recently, individuals applying for CDLs were not required, at a Federal level, to complete training before testing for a CDL, though some States have their own CDL training requirements. This changed on February 7, 2022, when the </a:t>
            </a:r>
            <a:r>
              <a:rPr lang="en-US" sz="1800" u="sng">
                <a:solidFill>
                  <a:srgbClr val="0000FF"/>
                </a:solidFill>
                <a:effectLst/>
                <a:latin typeface="Calibri Light" panose="020F0302020204030204" pitchFamily="34" charset="0"/>
                <a:ea typeface="Calibri" panose="020F0502020204030204" pitchFamily="34" charset="0"/>
                <a:cs typeface="Calibri Light" panose="020F0302020204030204" pitchFamily="34" charset="0"/>
                <a:hlinkClick r:id="rId3"/>
              </a:rPr>
              <a:t>Entry-Level Driver Training (ELDT) regulations</a:t>
            </a:r>
            <a:r>
              <a:rPr lang="en-US" sz="1800">
                <a:effectLst/>
                <a:latin typeface="Calibri Light" panose="020F0302020204030204" pitchFamily="34" charset="0"/>
                <a:ea typeface="Calibri" panose="020F0502020204030204" pitchFamily="34" charset="0"/>
              </a:rPr>
              <a:t> were implemented.</a:t>
            </a:r>
            <a:endParaRPr lang="en-US" sz="1800">
              <a:effectLst/>
              <a:latin typeface="Calibri Light" panose="020F0302020204030204" pitchFamily="34" charset="0"/>
              <a:ea typeface="Calibri" panose="020F0502020204030204" pitchFamily="34" charset="0"/>
              <a:cs typeface="Times New Roman" panose="02020603050405020304" pitchFamily="18" charset="0"/>
            </a:endParaRPr>
          </a:p>
          <a:p>
            <a:pPr marL="0" marR="0">
              <a:spcBef>
                <a:spcPts val="600"/>
              </a:spcBef>
              <a:spcAft>
                <a:spcPts val="1000"/>
              </a:spcAft>
            </a:pPr>
            <a:endParaRPr lang="en-US" sz="1800">
              <a:effectLst/>
              <a:latin typeface="Calibri Light" panose="020F03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1000"/>
              </a:spcAft>
              <a:buClrTx/>
              <a:buSzTx/>
              <a:buFontTx/>
              <a:buNone/>
              <a:tabLst/>
              <a:defRPr/>
            </a:pPr>
            <a:r>
              <a:rPr lang="en-US" sz="1800">
                <a:effectLst/>
                <a:latin typeface="Calibri Light" panose="020F0302020204030204" pitchFamily="34" charset="0"/>
                <a:ea typeface="Calibri" panose="020F0502020204030204" pitchFamily="34" charset="0"/>
                <a:cs typeface="Calibri Light" panose="020F0302020204030204" pitchFamily="34" charset="0"/>
              </a:rPr>
              <a:t>With </a:t>
            </a:r>
            <a:r>
              <a:rPr lang="en-US" sz="18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input from </a:t>
            </a:r>
            <a:r>
              <a:rPr lang="en-US" sz="1800">
                <a:solidFill>
                  <a:srgbClr val="212529"/>
                </a:solidFill>
                <a:effectLst/>
                <a:latin typeface="Calibri Light" panose="020F0302020204030204" pitchFamily="34" charset="0"/>
                <a:ea typeface="Calibri" panose="020F0502020204030204" pitchFamily="34" charset="0"/>
                <a:cs typeface="Calibri Light" panose="020F0302020204030204" pitchFamily="34" charset="0"/>
              </a:rPr>
              <a:t>driver and training organizations, motor carriers, state licensing agencies, safety advocacy groups, and insurance companies, the </a:t>
            </a:r>
            <a:r>
              <a:rPr lang="en-US" sz="1800">
                <a:effectLst/>
                <a:latin typeface="Calibri Light" panose="020F0302020204030204" pitchFamily="34" charset="0"/>
                <a:ea typeface="Calibri" panose="020F0502020204030204" pitchFamily="34" charset="0"/>
                <a:cs typeface="Calibri Light" panose="020F0302020204030204" pitchFamily="34" charset="0"/>
              </a:rPr>
              <a:t>Federal Motor Carrier Safety Administration (FMCSA) developed the training requirements and curricula </a:t>
            </a:r>
            <a:r>
              <a:rPr lang="en-US" sz="1800">
                <a:solidFill>
                  <a:srgbClr val="212529"/>
                </a:solidFill>
                <a:effectLst/>
                <a:latin typeface="Calibri Light" panose="020F0302020204030204" pitchFamily="34" charset="0"/>
                <a:ea typeface="Calibri" panose="020F0502020204030204" pitchFamily="34" charset="0"/>
                <a:cs typeface="Calibri Light" panose="020F0302020204030204" pitchFamily="34" charset="0"/>
              </a:rPr>
              <a:t>to ensure that all </a:t>
            </a:r>
            <a:r>
              <a:rPr lang="en-US" sz="18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entry-level drivers complete uniform theory and behind-the-wheel training before being permitted to take a CDL skills or knowledge test.</a:t>
            </a:r>
            <a:endParaRPr lang="en-US" sz="1800">
              <a:effectLst/>
              <a:latin typeface="Calibri Light" panose="020F0302020204030204" pitchFamily="34" charset="0"/>
              <a:ea typeface="Calibri" panose="020F0502020204030204" pitchFamily="34" charset="0"/>
              <a:cs typeface="Times New Roman" panose="02020603050405020304" pitchFamily="18" charset="0"/>
            </a:endParaRPr>
          </a:p>
          <a:p>
            <a:pPr marL="0" marR="0">
              <a:spcBef>
                <a:spcPts val="600"/>
              </a:spcBef>
              <a:spcAft>
                <a:spcPts val="1000"/>
              </a:spcAft>
            </a:pPr>
            <a:endParaRPr lang="en-US" sz="1800">
              <a:effectLst/>
              <a:latin typeface="Calibri Light" panose="020F0302020204030204" pitchFamily="34" charset="0"/>
              <a:ea typeface="Calibri" panose="020F0502020204030204" pitchFamily="34" charset="0"/>
              <a:cs typeface="Times New Roman" panose="02020603050405020304" pitchFamily="18" charset="0"/>
            </a:endParaRPr>
          </a:p>
          <a:p>
            <a:pPr marL="0" marR="0" fontAlgn="base">
              <a:spcBef>
                <a:spcPts val="600"/>
              </a:spcBef>
              <a:spcAft>
                <a:spcPts val="1000"/>
              </a:spcAft>
            </a:pPr>
            <a:r>
              <a:rPr lang="en-US" sz="1800">
                <a:effectLst/>
                <a:latin typeface="Calibri Light" panose="020F0302020204030204" pitchFamily="34" charset="0"/>
                <a:ea typeface="Calibri" panose="020F0502020204030204" pitchFamily="34" charset="0"/>
                <a:cs typeface="Times New Roman" panose="02020603050405020304" pitchFamily="18" charset="0"/>
              </a:rPr>
              <a:t>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3552E9-D418-43C7-B304-12ABFF1E02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538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a:t>Read slide.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3552E9-D418-43C7-B304-12ABFF1E02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03659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a:t>Read slide.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3552E9-D418-43C7-B304-12ABFF1E02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76839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cs typeface="Calibri"/>
              </a:rPr>
              <a:t>Any user can search for registered, approved training providers. </a:t>
            </a:r>
          </a:p>
          <a:p>
            <a:pPr marL="171450" indent="-171450">
              <a:buFont typeface="Arial" panose="020B0604020202020204" pitchFamily="34" charset="0"/>
              <a:buChar char="•"/>
            </a:pPr>
            <a:r>
              <a:rPr lang="en-US">
                <a:cs typeface="Calibri"/>
              </a:rPr>
              <a:t>The search appears at the top of the TPR home page – as seen in this screen shot. </a:t>
            </a:r>
          </a:p>
          <a:p>
            <a:pPr marL="171450" indent="-171450">
              <a:buFont typeface="Arial" panose="020B0604020202020204" pitchFamily="34" charset="0"/>
              <a:buChar char="•"/>
            </a:pPr>
            <a:r>
              <a:rPr lang="en-US">
                <a:cs typeface="Calibri"/>
              </a:rPr>
              <a:t>Users will enter their search criteria and click the magnifying glass icon to begin their search.</a:t>
            </a:r>
          </a:p>
          <a:p>
            <a:pPr marL="171450" indent="-171450">
              <a:buFont typeface="Arial" panose="020B0604020202020204" pitchFamily="34" charset="0"/>
              <a:buChar char="•"/>
            </a:pPr>
            <a:r>
              <a:rPr lang="en-US">
                <a:cs typeface="Calibri"/>
              </a:rPr>
              <a:t>This home page serves as an information page for drivers about the ELDT regulations.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3552E9-D418-43C7-B304-12ABFF1E02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9750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a:cs typeface="Calibri"/>
              </a:rPr>
              <a:t>Once a user enters their terms and clicks search, they are taken to the search results page. </a:t>
            </a:r>
          </a:p>
          <a:p>
            <a:pPr marL="171450" indent="-171450">
              <a:buFont typeface="Arial" panose="020B0604020202020204" pitchFamily="34" charset="0"/>
              <a:buChar char="•"/>
            </a:pPr>
            <a:r>
              <a:rPr lang="en-US" b="0" i="0">
                <a:cs typeface="Calibri"/>
              </a:rPr>
              <a:t>The results will show a “short” version of the information—this includes the provider and location name and contact information. The user will click “View More” to see the full provider information, including the trainings offered. This will allow as many search results as possible to display on the screen.</a:t>
            </a:r>
          </a:p>
          <a:p>
            <a:pPr marL="171450" indent="-171450">
              <a:buFont typeface="Arial" panose="020B0604020202020204" pitchFamily="34" charset="0"/>
              <a:buChar char="•"/>
            </a:pPr>
            <a:endParaRPr lang="en-US" b="0" i="0">
              <a:cs typeface="Calibri"/>
            </a:endParaRPr>
          </a:p>
          <a:p>
            <a:pPr marL="171450" indent="-171450">
              <a:buFont typeface="Arial" panose="020B0604020202020204" pitchFamily="34" charset="0"/>
              <a:buChar char="•"/>
            </a:pPr>
            <a:r>
              <a:rPr lang="en-US" b="0" i="0">
                <a:cs typeface="Calibri"/>
              </a:rPr>
              <a:t>The search results are broken up into 3 categories, with tabs to help the user navigate.</a:t>
            </a:r>
          </a:p>
          <a:p>
            <a:pPr marL="171450" indent="-171450">
              <a:buFont typeface="Arial" panose="020B0604020202020204" pitchFamily="34" charset="0"/>
              <a:buChar char="•"/>
            </a:pPr>
            <a:r>
              <a:rPr lang="en-US" b="0" i="0">
                <a:cs typeface="Calibri"/>
              </a:rPr>
              <a:t>The first page they will see are the “in-person” training locations, with a map to help locate them.</a:t>
            </a:r>
          </a:p>
          <a:p>
            <a:pPr marL="171450" indent="-171450">
              <a:buFont typeface="Arial" panose="020B0604020202020204" pitchFamily="34" charset="0"/>
              <a:buChar char="•"/>
            </a:pPr>
            <a:r>
              <a:rPr lang="en-US" b="0" i="0">
                <a:cs typeface="Calibri"/>
              </a:rPr>
              <a:t>Users can also click on the “Online” tab to view online (theory-only) training providers, or on the “Traveling Providers” tab to view providers who do not have a fixed training location. </a:t>
            </a:r>
          </a:p>
          <a:p>
            <a:pPr marL="171450" indent="-171450">
              <a:buFontTx/>
              <a:buChar char="-"/>
            </a:pPr>
            <a:endParaRPr lang="en-US" b="0" i="0">
              <a:cs typeface="Calibri"/>
            </a:endParaRPr>
          </a:p>
          <a:p>
            <a:pPr marL="171450" indent="-171450">
              <a:buFontTx/>
              <a:buChar char="-"/>
            </a:pPr>
            <a:r>
              <a:rPr lang="en-US" b="0" i="0">
                <a:cs typeface="Calibri"/>
              </a:rPr>
              <a:t>There is an option to limit the search to Public Enrollment or Private Enrollment only.</a:t>
            </a:r>
          </a:p>
          <a:p>
            <a:pPr marL="171450" indent="-171450">
              <a:buFontTx/>
              <a:buChar char="-"/>
            </a:pPr>
            <a:endParaRPr lang="en-US" b="0" i="0">
              <a:cs typeface="Calibri"/>
            </a:endParaRPr>
          </a:p>
          <a:p>
            <a:pPr marL="171450" indent="-171450">
              <a:buFontTx/>
              <a:buChar char="-"/>
            </a:pPr>
            <a:r>
              <a:rPr lang="en-US" b="0" i="0">
                <a:cs typeface="Calibri"/>
              </a:rPr>
              <a:t>We also have an option to “Download All,” which will allow users to download the spreadsheet that is available today.</a:t>
            </a:r>
          </a:p>
          <a:p>
            <a:endParaRPr lang="en-US">
              <a:cs typeface="Calibri" panose="020F0502020204030204"/>
            </a:endParaRPr>
          </a:p>
          <a:p>
            <a:pPr marL="285750" indent="-285750">
              <a:buFont typeface="Arial" panose="020B0604020202020204" pitchFamily="34" charset="0"/>
              <a:buChar char="•"/>
            </a:pPr>
            <a:endParaRPr lang="en-US">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3552E9-D418-43C7-B304-12ABFF1E02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55083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cs typeface="Calibri"/>
              </a:rPr>
              <a:t>One other thing to note – in keeping with the ELDT regulations, we will be indicating if a provider has been notified of the need for corrective action. This screenshot shows an example of a traveling provider who has received this notification.</a:t>
            </a:r>
          </a:p>
          <a:p>
            <a:pPr marL="171450" indent="-171450">
              <a:buFont typeface="Arial" panose="020B0604020202020204" pitchFamily="34" charset="0"/>
              <a:buChar char="•"/>
            </a:pPr>
            <a:r>
              <a:rPr lang="en-US">
                <a:cs typeface="Calibri"/>
              </a:rPr>
              <a:t>If the provider makes the necessary corrective actions within 60 days, this notice will be removed from the provider’s listing. If not, in keeping with the involuntary removal process outlined in § 380.723(b), the provider would no longer appear in search results.</a:t>
            </a:r>
          </a:p>
          <a:p>
            <a:pPr marL="285750" indent="-285750">
              <a:buFont typeface="Arial" panose="020B0604020202020204" pitchFamily="34" charset="0"/>
              <a:buChar char="•"/>
            </a:pPr>
            <a:endParaRPr lang="en-US">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3552E9-D418-43C7-B304-12ABFF1E02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58505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spcBef>
                <a:spcPts val="450"/>
              </a:spcBef>
              <a:spcAft>
                <a:spcPts val="600"/>
              </a:spcAft>
              <a:buClr>
                <a:schemeClr val="accent2"/>
              </a:buClr>
              <a:buSzPct val="120000"/>
              <a:buFont typeface="Wingdings" pitchFamily="2" charset="2"/>
              <a:buChar char="§"/>
            </a:pPr>
            <a:r>
              <a:rPr lang="en-US" sz="1200">
                <a:latin typeface="Arial"/>
                <a:cs typeface="Arial"/>
              </a:rPr>
              <a:t>Driver-trainees can use the Record Check feature to see the certification information they have in the Registry</a:t>
            </a:r>
          </a:p>
          <a:p>
            <a:pPr marL="342900" indent="-342900" algn="l">
              <a:spcBef>
                <a:spcPts val="450"/>
              </a:spcBef>
              <a:spcAft>
                <a:spcPts val="600"/>
              </a:spcAft>
              <a:buClr>
                <a:schemeClr val="accent2"/>
              </a:buClr>
              <a:buSzPct val="120000"/>
              <a:buFont typeface="Wingdings" pitchFamily="2" charset="2"/>
              <a:buChar char="§"/>
            </a:pPr>
            <a:r>
              <a:rPr lang="en-US" sz="1200">
                <a:latin typeface="Arial"/>
                <a:cs typeface="Arial"/>
              </a:rPr>
              <a:t>Drivers will enter their name, CLP/CDL information, and answer a question about their training record to verify their identity</a:t>
            </a:r>
          </a:p>
          <a:p>
            <a:pPr marL="342900" indent="-342900" algn="l">
              <a:spcBef>
                <a:spcPts val="450"/>
              </a:spcBef>
              <a:spcAft>
                <a:spcPts val="600"/>
              </a:spcAft>
              <a:buClr>
                <a:schemeClr val="accent2"/>
              </a:buClr>
              <a:buSzPct val="120000"/>
              <a:buFont typeface="Wingdings" pitchFamily="2" charset="2"/>
              <a:buChar char="§"/>
            </a:pPr>
            <a:r>
              <a:rPr lang="en-US" sz="1200">
                <a:latin typeface="Arial"/>
                <a:cs typeface="Arial"/>
              </a:rPr>
              <a:t>To start the record check drivers can visit the Training Provider Registry home page and scroll down to the “Start Record Check” button</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3552E9-D418-43C7-B304-12ABFF1E02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15353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3552E9-D418-43C7-B304-12ABFF1E02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3009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a:t>To register, visit the TPR home page, click Training Providers, and click Register 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a:t>Make sure to note the steps of registration: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baseline="0"/>
              <a:t>Create a login.gov account – this is a secure account you can use to access multiple government systems, including the Training Provider Registry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baseline="0"/>
              <a:t>Register your training provider – one individual from each company or organization will register the provider with FMCSA</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baseline="0"/>
              <a:t>Then you must register your training location information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3552E9-D418-43C7-B304-12ABFF1E02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56380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3552E9-D418-43C7-B304-12ABFF1E02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48502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Aft>
                <a:spcPts val="600"/>
              </a:spcAft>
              <a:buClr>
                <a:srgbClr val="0C72B9"/>
              </a:buClr>
              <a:buSzPct val="120000"/>
              <a:buFont typeface="Arial" panose="020B0604020202020204" pitchFamily="34" charset="0"/>
              <a:buChar char="•"/>
            </a:pPr>
            <a:r>
              <a:rPr lang="en-US" sz="1200"/>
              <a:t>Registered training providers will log in to the Training Provider Portal</a:t>
            </a:r>
          </a:p>
          <a:p>
            <a:pPr marL="342900" indent="-342900">
              <a:spcAft>
                <a:spcPts val="600"/>
              </a:spcAft>
              <a:buClr>
                <a:srgbClr val="0C72B9"/>
              </a:buClr>
              <a:buSzPct val="120000"/>
              <a:buFont typeface="Arial" panose="020B0604020202020204" pitchFamily="34" charset="0"/>
              <a:buChar char="•"/>
            </a:pPr>
            <a:r>
              <a:rPr lang="en-US" sz="1200">
                <a:latin typeface="Arial" panose="020B0604020202020204" pitchFamily="34" charset="0"/>
                <a:cs typeface="Arial" panose="020B0604020202020204" pitchFamily="34" charset="0"/>
              </a:rPr>
              <a:t>Select Manage Records </a:t>
            </a:r>
            <a:r>
              <a:rPr lang="en-US" sz="1200"/>
              <a:t>&gt; Submit a New Record</a:t>
            </a:r>
          </a:p>
          <a:p>
            <a:pPr marL="342900" indent="-342900">
              <a:spcAft>
                <a:spcPts val="600"/>
              </a:spcAft>
              <a:buClr>
                <a:srgbClr val="0C72B9"/>
              </a:buClr>
              <a:buSzPct val="120000"/>
              <a:buFont typeface="Arial" panose="020B0604020202020204" pitchFamily="34" charset="0"/>
              <a:buChar char="•"/>
            </a:pPr>
            <a:r>
              <a:rPr lang="en-US" sz="1200">
                <a:latin typeface="Arial" panose="020B0604020202020204" pitchFamily="34" charset="0"/>
                <a:cs typeface="Arial" panose="020B0604020202020204" pitchFamily="34" charset="0"/>
              </a:rPr>
              <a:t>Enter the </a:t>
            </a:r>
            <a:r>
              <a:rPr lang="en-US" sz="1200"/>
              <a:t>information</a:t>
            </a:r>
          </a:p>
          <a:p>
            <a:pPr marL="342900" indent="-342900">
              <a:spcAft>
                <a:spcPts val="600"/>
              </a:spcAft>
              <a:buClr>
                <a:srgbClr val="0C72B9"/>
              </a:buClr>
              <a:buSzPct val="120000"/>
              <a:buFont typeface="Arial" panose="020B0604020202020204" pitchFamily="34" charset="0"/>
              <a:buChar char="•"/>
            </a:pPr>
            <a:r>
              <a:rPr lang="en-US" sz="1200">
                <a:latin typeface="Arial" panose="020B0604020202020204" pitchFamily="34" charset="0"/>
                <a:cs typeface="Arial" panose="020B0604020202020204" pitchFamily="34" charset="0"/>
              </a:rPr>
              <a:t>Must select from a registered training location</a:t>
            </a:r>
            <a:endParaRPr lang="en-US" sz="1400" b="0" i="0" baseline="0">
              <a:latin typeface="Arial" panose="020B0604020202020204" pitchFamily="34" charset="0"/>
              <a:cs typeface="Arial" panose="020B0604020202020204" pitchFamily="34" charset="0"/>
            </a:endParaRPr>
          </a:p>
          <a:p>
            <a:pPr marL="800100" lvl="1" indent="-342900">
              <a:spcAft>
                <a:spcPts val="600"/>
              </a:spcAft>
              <a:buClr>
                <a:srgbClr val="0C72B9"/>
              </a:buClr>
              <a:buSzPct val="120000"/>
              <a:buFont typeface="Arial" panose="020B0604020202020204" pitchFamily="34" charset="0"/>
              <a:buChar char="•"/>
            </a:pPr>
            <a:r>
              <a:rPr lang="en-US" b="0" i="0" baseline="0">
                <a:latin typeface="Arial" panose="020B0604020202020204" pitchFamily="34" charset="0"/>
                <a:cs typeface="Arial" panose="020B0604020202020204" pitchFamily="34" charset="0"/>
              </a:rPr>
              <a:t>NOTE: </a:t>
            </a:r>
            <a:r>
              <a:rPr lang="en-US" b="0" i="0" baseline="0"/>
              <a:t>Traveling providers will need to enter the location address</a:t>
            </a:r>
            <a:endParaRPr lang="en-US" b="0" i="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3552E9-D418-43C7-B304-12ABFF1E02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836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Training Provider Registry </a:t>
            </a:r>
            <a:r>
              <a:rPr lang="en-US">
                <a:solidFill>
                  <a:srgbClr val="FF0000"/>
                </a:solidFill>
              </a:rPr>
              <a:t>is </a:t>
            </a:r>
            <a:r>
              <a:rPr lang="en-US"/>
              <a:t>a critical piece of the Entry-Level Driver Training Program. By receiving and retaining driver certification information from training providers and relaying it to States, the Training Provider Registry ensures that the requirements of the Entry-Level Driver Training (ELDT) regulations are met.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3552E9-D418-43C7-B304-12ABFF1E02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74902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latin typeface="Arial" panose="020B0604020202020204" pitchFamily="34" charset="0"/>
                <a:cs typeface="Arial" panose="020B0604020202020204" pitchFamily="34" charset="0"/>
              </a:rPr>
              <a:t>Training providers with their own IT systems can set up a web interface to submit data via a TPR Web Service. </a:t>
            </a:r>
          </a:p>
          <a:p>
            <a:endParaRPr lang="en-US" b="0" i="0" baseline="0"/>
          </a:p>
          <a:p>
            <a:r>
              <a:rPr lang="en-US" b="0" i="0" baseline="0"/>
              <a:t>Building a connection to the Training Provider Registry to submit driver training information is not for everyone. Here are s</a:t>
            </a:r>
            <a:r>
              <a:rPr lang="en-US" baseline="0"/>
              <a:t>ome things you may want to consider when deciding if the web services submission option is right for you:</a:t>
            </a:r>
          </a:p>
          <a:p>
            <a:endParaRPr lang="en-US" baseline="0"/>
          </a:p>
          <a:p>
            <a:pPr marL="171450" indent="-171450">
              <a:buFont typeface="Arial" panose="020B0604020202020204" pitchFamily="34" charset="0"/>
              <a:buChar char="•"/>
            </a:pPr>
            <a:r>
              <a:rPr lang="en-US" baseline="0"/>
              <a:t>Do you anticipate submitting a significant number of driver training certifications on a regular basis? We realize that “a significant number” is subjective, so you should take a look at your business needs and determine of you would see a return on the investment.</a:t>
            </a:r>
          </a:p>
          <a:p>
            <a:pPr marL="171450" indent="-171450">
              <a:buFont typeface="Arial" panose="020B0604020202020204" pitchFamily="34" charset="0"/>
              <a:buChar char="•"/>
            </a:pPr>
            <a:r>
              <a:rPr lang="en-US" baseline="0"/>
              <a:t>Do you have an existing IT system in which you track driving training results? This is a requirement of using the TPR Web Service interface. If you do not, manual entry is likely the best solution for you.</a:t>
            </a:r>
          </a:p>
          <a:p>
            <a:pPr marL="171450" indent="-171450">
              <a:buFont typeface="Arial" panose="020B0604020202020204" pitchFamily="34" charset="0"/>
              <a:buChar char="•"/>
            </a:pPr>
            <a:r>
              <a:rPr lang="en-US" baseline="0"/>
              <a:t>If you have your own IT system, do you have an IT support team that can make the necessary updates to your IT system, and maintain your system so that it can continue operating? If not, again, you will likely want to opt for the manual entry option.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767DD-DD60-4015-BF56-0BC99D8195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95771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767DD-DD60-4015-BF56-0BC99D8195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21762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3552E9-D418-43C7-B304-12ABFF1E020F}" type="slidenum">
              <a:rPr lang="en-US" smtClean="0"/>
              <a:t>54</a:t>
            </a:fld>
            <a:endParaRPr lang="en-US"/>
          </a:p>
        </p:txBody>
      </p:sp>
    </p:spTree>
    <p:extLst>
      <p:ext uri="{BB962C8B-B14F-4D97-AF65-F5344CB8AC3E}">
        <p14:creationId xmlns:p14="http://schemas.microsoft.com/office/powerpoint/2010/main" val="39299986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D767DD-DD60-4015-BF56-0BC99D819544}" type="slidenum">
              <a:rPr lang="en-US" smtClean="0"/>
              <a:t>55</a:t>
            </a:fld>
            <a:endParaRPr lang="en-US"/>
          </a:p>
        </p:txBody>
      </p:sp>
    </p:spTree>
    <p:extLst>
      <p:ext uri="{BB962C8B-B14F-4D97-AF65-F5344CB8AC3E}">
        <p14:creationId xmlns:p14="http://schemas.microsoft.com/office/powerpoint/2010/main" val="928474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ELDT regulations</a:t>
            </a:r>
            <a:r>
              <a:rPr lang="en-US" baseline="0"/>
              <a:t> established Federal minimum training requirements for entry-level drivers. Who is considered an entry-level driver? [ read slide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3552E9-D418-43C7-B304-12ABFF1E02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1120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Refer to:</a:t>
            </a:r>
          </a:p>
          <a:p>
            <a:endParaRPr lang="en-US">
              <a:cs typeface="Calibri" panose="020F0502020204030204"/>
            </a:endParaRPr>
          </a:p>
          <a:p>
            <a:r>
              <a:rPr lang="en-US" b="1"/>
              <a:t>§380.603   Applicability.</a:t>
            </a:r>
            <a:endParaRPr lang="en-US"/>
          </a:p>
          <a:p>
            <a:r>
              <a:rPr lang="en-US"/>
              <a:t>(a) The rules in this subpart apply to all entry-level drivers, as defined in this subpart, who intend to drive CMVs as defined in §383.5 of this chapter in interstate and/or intrastate commerce, except:</a:t>
            </a:r>
            <a:endParaRPr lang="en-US">
              <a:cs typeface="Calibri"/>
            </a:endParaRPr>
          </a:p>
          <a:p>
            <a:r>
              <a:rPr lang="en-US"/>
              <a:t>(1) Drivers excepted from the CDL requirements under §383.3(c), (d), and (h) of this chapter;</a:t>
            </a:r>
            <a:endParaRPr lang="en-US">
              <a:cs typeface="Calibri"/>
            </a:endParaRPr>
          </a:p>
          <a:p>
            <a:r>
              <a:rPr lang="en-US"/>
              <a:t>(2) Drivers applying for a restricted CDL under §383.3(e) through (g) of this chapter;</a:t>
            </a:r>
          </a:p>
          <a:p>
            <a:r>
              <a:rPr lang="en-US"/>
              <a:t>(3) Veterans with military CMV experience who meet all the requirements and conditions of §383.77 of this chapter; and</a:t>
            </a:r>
          </a:p>
          <a:p>
            <a:r>
              <a:rPr lang="en-US"/>
              <a:t>(4) Drivers applying for a removal of a restriction in accordance with §383.135(b)(7).</a:t>
            </a:r>
          </a:p>
          <a:p>
            <a:r>
              <a:rPr lang="en-US"/>
              <a:t>(b) Drivers issued a Class A CDL, Class B CDL, or a passenger (P), school bus (S), or hazardous materials (H) endorsement before February 7, 2022, are not required to comply with this subpart pertaining to that CDL or endorsement.</a:t>
            </a:r>
          </a:p>
          <a:p>
            <a:r>
              <a:rPr lang="en-US"/>
              <a:t>(c)(1) Individuals who obtain a CLP before February 7, 2022, are not required to comply with this subpart if they obtain a CDL before the CLP or renewed CLP expires.</a:t>
            </a:r>
          </a:p>
          <a:p>
            <a:r>
              <a:rPr lang="en-US"/>
              <a:t>(2) Individuals who obtain a CLP on or after February 7, 2022, are required to comply with this subpart.</a:t>
            </a:r>
          </a:p>
          <a:p>
            <a:r>
              <a:rPr lang="en-US"/>
              <a:t>(3) Except for individuals seeking the H endorsement, individuals must complete the theory and BTW (range and public road) portions of entry-level driver training within one year of completing the first portion.</a:t>
            </a:r>
          </a:p>
          <a:p>
            <a:endParaRPr lang="en-US">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767DD-DD60-4015-BF56-0BC99D8195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5363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3552E9-D418-43C7-B304-12ABFF1E020F}" type="slidenum">
              <a:rPr lang="en-US" smtClean="0"/>
              <a:t>12</a:t>
            </a:fld>
            <a:endParaRPr lang="en-US"/>
          </a:p>
        </p:txBody>
      </p:sp>
    </p:spTree>
    <p:extLst>
      <p:ext uri="{BB962C8B-B14F-4D97-AF65-F5344CB8AC3E}">
        <p14:creationId xmlns:p14="http://schemas.microsoft.com/office/powerpoint/2010/main" val="3399927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Note that drivers may complete theory training and behind-the-wheel training with separate training providers. </a:t>
            </a:r>
          </a:p>
          <a:p>
            <a:endParaRPr lang="en-US">
              <a:cs typeface="Calibri"/>
            </a:endParaRPr>
          </a:p>
          <a:p>
            <a:r>
              <a:rPr lang="en-US">
                <a:cs typeface="Calibri"/>
              </a:rPr>
              <a:t>Because of this, the training providers must submit the driver training certification information when the theory training program is complete, or when the behind-the-wheel training program is complete, rather than wait until the driver has completed all courses in a curriculum.</a:t>
            </a:r>
          </a:p>
        </p:txBody>
      </p:sp>
      <p:sp>
        <p:nvSpPr>
          <p:cNvPr id="4" name="Slide Number Placeholder 3"/>
          <p:cNvSpPr>
            <a:spLocks noGrp="1"/>
          </p:cNvSpPr>
          <p:nvPr>
            <p:ph type="sldNum" sz="quarter" idx="10"/>
          </p:nvPr>
        </p:nvSpPr>
        <p:spPr/>
        <p:txBody>
          <a:bodyPr/>
          <a:lstStyle/>
          <a:p>
            <a:fld id="{903552E9-D418-43C7-B304-12ABFF1E020F}" type="slidenum">
              <a:rPr lang="en-US" smtClean="0"/>
              <a:t>13</a:t>
            </a:fld>
            <a:endParaRPr lang="en-US"/>
          </a:p>
        </p:txBody>
      </p:sp>
    </p:spTree>
    <p:extLst>
      <p:ext uri="{BB962C8B-B14F-4D97-AF65-F5344CB8AC3E}">
        <p14:creationId xmlns:p14="http://schemas.microsoft.com/office/powerpoint/2010/main" val="2366121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3552E9-D418-43C7-B304-12ABFF1E020F}" type="slidenum">
              <a:rPr lang="en-US" smtClean="0"/>
              <a:t>14</a:t>
            </a:fld>
            <a:endParaRPr lang="en-US"/>
          </a:p>
        </p:txBody>
      </p:sp>
    </p:spTree>
    <p:extLst>
      <p:ext uri="{BB962C8B-B14F-4D97-AF65-F5344CB8AC3E}">
        <p14:creationId xmlns:p14="http://schemas.microsoft.com/office/powerpoint/2010/main" val="4268192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18300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45188" y="1031557"/>
            <a:ext cx="7853629" cy="492443"/>
          </a:xfrm>
          <a:prstGeom prst="rect">
            <a:avLst/>
          </a:prstGeom>
          <a:effectLst/>
        </p:spPr>
        <p:txBody>
          <a:bodyPr lIns="0" tIns="0" rIns="0" bIns="0"/>
          <a:lstStyle>
            <a:lvl1pPr>
              <a:lnSpc>
                <a:spcPts val="2900"/>
              </a:lnSpc>
              <a:defRPr sz="3000" b="1" i="0" baseline="0">
                <a:solidFill>
                  <a:srgbClr val="15396C"/>
                </a:solidFill>
                <a:latin typeface="Arial Regular"/>
                <a:cs typeface="Times New Roman"/>
              </a:defRPr>
            </a:lvl1pPr>
          </a:lstStyle>
          <a:p>
            <a:endParaRPr/>
          </a:p>
        </p:txBody>
      </p:sp>
      <p:sp>
        <p:nvSpPr>
          <p:cNvPr id="3" name="Holder 3"/>
          <p:cNvSpPr>
            <a:spLocks noGrp="1"/>
          </p:cNvSpPr>
          <p:nvPr>
            <p:ph type="body" idx="1"/>
          </p:nvPr>
        </p:nvSpPr>
        <p:spPr>
          <a:xfrm>
            <a:off x="645188" y="1693229"/>
            <a:ext cx="7962874" cy="369332"/>
          </a:xfrm>
        </p:spPr>
        <p:txBody>
          <a:bodyPr lIns="0" tIns="0" rIns="0" bIns="0"/>
          <a:lstStyle>
            <a:lvl1pPr>
              <a:defRPr sz="2400" b="0" i="0" baseline="0">
                <a:solidFill>
                  <a:schemeClr val="tx1"/>
                </a:solidFill>
                <a:latin typeface="Arial" panose="020B0604020202020204" pitchFamily="34" charset="0"/>
              </a:defRPr>
            </a:lvl1pPr>
          </a:lstStyle>
          <a:p>
            <a:endParaRPr/>
          </a:p>
        </p:txBody>
      </p:sp>
      <p:sp>
        <p:nvSpPr>
          <p:cNvPr id="6" name="Holder 6"/>
          <p:cNvSpPr>
            <a:spLocks noGrp="1"/>
          </p:cNvSpPr>
          <p:nvPr>
            <p:ph type="sldNum" sz="quarter" idx="7"/>
          </p:nvPr>
        </p:nvSpPr>
        <p:spPr>
          <a:xfrm>
            <a:off x="8305803" y="6356668"/>
            <a:ext cx="328547" cy="430887"/>
          </a:xfrm>
          <a:prstGeom prst="rect">
            <a:avLst/>
          </a:prstGeom>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a:spcBef>
                <a:spcPts val="111"/>
              </a:spcBef>
            </a:pPr>
            <a:fld id="{81D60167-4931-47E6-BA6A-407CBD079E47}" type="slidenum">
              <a:rPr lang="en-US" smtClean="0"/>
              <a:pPr marL="12700">
                <a:spcBef>
                  <a:spcPts val="111"/>
                </a:spcBef>
              </a:pPr>
              <a:t>‹#›</a:t>
            </a:fld>
            <a:endParaRPr lang="en-US"/>
          </a:p>
        </p:txBody>
      </p:sp>
      <p:cxnSp>
        <p:nvCxnSpPr>
          <p:cNvPr id="10" name="Straight Connector 9">
            <a:extLst>
              <a:ext uri="{FF2B5EF4-FFF2-40B4-BE49-F238E27FC236}">
                <a16:creationId xmlns:a16="http://schemas.microsoft.com/office/drawing/2014/main" id="{91338996-F62F-8C42-A338-D63E988FACEB}"/>
              </a:ext>
            </a:extLst>
          </p:cNvPr>
          <p:cNvCxnSpPr>
            <a:cxnSpLocks/>
          </p:cNvCxnSpPr>
          <p:nvPr userDrawn="1"/>
        </p:nvCxnSpPr>
        <p:spPr bwMode="auto">
          <a:xfrm>
            <a:off x="645188" y="838200"/>
            <a:ext cx="1048038" cy="0"/>
          </a:xfrm>
          <a:prstGeom prst="line">
            <a:avLst/>
          </a:prstGeom>
          <a:solidFill>
            <a:schemeClr val="accent1"/>
          </a:solidFill>
          <a:ln w="57150" cap="flat" cmpd="sng" algn="ctr">
            <a:solidFill>
              <a:srgbClr val="0C72B9"/>
            </a:solidFill>
            <a:prstDash val="solid"/>
            <a:round/>
            <a:headEnd type="none" w="med" len="med"/>
            <a:tailEnd type="none" w="med" len="med"/>
          </a:ln>
          <a:effectLst/>
        </p:spPr>
      </p:cxnSp>
    </p:spTree>
    <p:extLst>
      <p:ext uri="{BB962C8B-B14F-4D97-AF65-F5344CB8AC3E}">
        <p14:creationId xmlns:p14="http://schemas.microsoft.com/office/powerpoint/2010/main" val="18533985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45188" y="1031557"/>
            <a:ext cx="7853629" cy="492443"/>
          </a:xfrm>
          <a:prstGeom prst="rect">
            <a:avLst/>
          </a:prstGeom>
          <a:effectLst/>
        </p:spPr>
        <p:txBody>
          <a:bodyPr lIns="0" tIns="0" rIns="0" bIns="0"/>
          <a:lstStyle>
            <a:lvl1pPr>
              <a:lnSpc>
                <a:spcPts val="2900"/>
              </a:lnSpc>
              <a:defRPr sz="3000" b="1" i="0" baseline="0">
                <a:solidFill>
                  <a:srgbClr val="15396C"/>
                </a:solidFill>
                <a:latin typeface="Arial Regular"/>
                <a:cs typeface="Times New Roman"/>
              </a:defRPr>
            </a:lvl1pPr>
          </a:lstStyle>
          <a:p>
            <a:endParaRPr/>
          </a:p>
        </p:txBody>
      </p:sp>
      <p:sp>
        <p:nvSpPr>
          <p:cNvPr id="3" name="Holder 3"/>
          <p:cNvSpPr>
            <a:spLocks noGrp="1"/>
          </p:cNvSpPr>
          <p:nvPr>
            <p:ph type="body" idx="1"/>
          </p:nvPr>
        </p:nvSpPr>
        <p:spPr>
          <a:xfrm>
            <a:off x="645188" y="1693229"/>
            <a:ext cx="7962874" cy="369332"/>
          </a:xfrm>
        </p:spPr>
        <p:txBody>
          <a:bodyPr lIns="0" tIns="0" rIns="0" bIns="0"/>
          <a:lstStyle>
            <a:lvl1pPr marL="342900" indent="-342900">
              <a:buClr>
                <a:schemeClr val="accent2"/>
              </a:buClr>
              <a:buFont typeface="Wingdings" panose="05000000000000000000" pitchFamily="2" charset="2"/>
              <a:buChar char="§"/>
              <a:defRPr sz="2400" b="0" i="0" baseline="0">
                <a:solidFill>
                  <a:schemeClr val="tx1"/>
                </a:solidFill>
                <a:latin typeface="Arial" panose="020B0604020202020204" pitchFamily="34" charset="0"/>
              </a:defRPr>
            </a:lvl1pPr>
          </a:lstStyle>
          <a:p>
            <a:endParaRPr lang="en-US"/>
          </a:p>
        </p:txBody>
      </p:sp>
      <p:sp>
        <p:nvSpPr>
          <p:cNvPr id="6" name="Holder 6"/>
          <p:cNvSpPr>
            <a:spLocks noGrp="1"/>
          </p:cNvSpPr>
          <p:nvPr>
            <p:ph type="sldNum" sz="quarter" idx="7"/>
          </p:nvPr>
        </p:nvSpPr>
        <p:spPr>
          <a:xfrm>
            <a:off x="8305803" y="6356668"/>
            <a:ext cx="328547" cy="430887"/>
          </a:xfrm>
          <a:prstGeom prst="rect">
            <a:avLst/>
          </a:prstGeom>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a:spcBef>
                <a:spcPts val="111"/>
              </a:spcBef>
            </a:pPr>
            <a:fld id="{81D60167-4931-47E6-BA6A-407CBD079E47}" type="slidenum">
              <a:rPr lang="en-US" smtClean="0"/>
              <a:pPr marL="12700">
                <a:spcBef>
                  <a:spcPts val="111"/>
                </a:spcBef>
              </a:pPr>
              <a:t>‹#›</a:t>
            </a:fld>
            <a:endParaRPr lang="en-US"/>
          </a:p>
        </p:txBody>
      </p:sp>
      <p:cxnSp>
        <p:nvCxnSpPr>
          <p:cNvPr id="10" name="Straight Connector 9">
            <a:extLst>
              <a:ext uri="{FF2B5EF4-FFF2-40B4-BE49-F238E27FC236}">
                <a16:creationId xmlns:a16="http://schemas.microsoft.com/office/drawing/2014/main" id="{91338996-F62F-8C42-A338-D63E988FACEB}"/>
              </a:ext>
            </a:extLst>
          </p:cNvPr>
          <p:cNvCxnSpPr>
            <a:cxnSpLocks/>
          </p:cNvCxnSpPr>
          <p:nvPr userDrawn="1"/>
        </p:nvCxnSpPr>
        <p:spPr bwMode="auto">
          <a:xfrm>
            <a:off x="645188" y="838200"/>
            <a:ext cx="1048038" cy="0"/>
          </a:xfrm>
          <a:prstGeom prst="line">
            <a:avLst/>
          </a:prstGeom>
          <a:solidFill>
            <a:schemeClr val="accent1"/>
          </a:solidFill>
          <a:ln w="57150" cap="flat" cmpd="sng" algn="ctr">
            <a:solidFill>
              <a:srgbClr val="0C72B9"/>
            </a:solidFill>
            <a:prstDash val="solid"/>
            <a:round/>
            <a:headEnd type="none" w="med" len="med"/>
            <a:tailEnd type="none" w="med" len="med"/>
          </a:ln>
          <a:effectLst/>
        </p:spPr>
      </p:cxnSp>
    </p:spTree>
    <p:extLst>
      <p:ext uri="{BB962C8B-B14F-4D97-AF65-F5344CB8AC3E}">
        <p14:creationId xmlns:p14="http://schemas.microsoft.com/office/powerpoint/2010/main" val="38281360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52174" y="914400"/>
            <a:ext cx="7853629" cy="492443"/>
          </a:xfrm>
          <a:prstGeom prst="rect">
            <a:avLst/>
          </a:prstGeom>
        </p:spPr>
        <p:txBody>
          <a:bodyPr lIns="0" tIns="0" rIns="0" bIns="0"/>
          <a:lstStyle>
            <a:lvl1pPr>
              <a:defRPr sz="3000" b="1" i="0" baseline="0">
                <a:solidFill>
                  <a:srgbClr val="15396C"/>
                </a:solidFill>
                <a:latin typeface="Arial Regular"/>
                <a:cs typeface="Times New Roman"/>
              </a:defRPr>
            </a:lvl1pPr>
          </a:lstStyle>
          <a:p>
            <a:endParaRPr/>
          </a:p>
        </p:txBody>
      </p:sp>
      <p:sp>
        <p:nvSpPr>
          <p:cNvPr id="3" name="Holder 3"/>
          <p:cNvSpPr>
            <a:spLocks noGrp="1"/>
          </p:cNvSpPr>
          <p:nvPr>
            <p:ph sz="half" idx="2"/>
          </p:nvPr>
        </p:nvSpPr>
        <p:spPr>
          <a:xfrm>
            <a:off x="457200" y="1577345"/>
            <a:ext cx="3977640" cy="369332"/>
          </a:xfrm>
          <a:prstGeom prst="rect">
            <a:avLst/>
          </a:prstGeom>
        </p:spPr>
        <p:txBody>
          <a:bodyPr wrap="square" lIns="0" tIns="0" rIns="0" bIns="0">
            <a:spAutoFit/>
          </a:bodyPr>
          <a:lstStyle>
            <a:lvl1pPr>
              <a:defRPr sz="2400"/>
            </a:lvl1pPr>
          </a:lstStyle>
          <a:p>
            <a:endParaRPr/>
          </a:p>
        </p:txBody>
      </p:sp>
      <p:sp>
        <p:nvSpPr>
          <p:cNvPr id="4" name="Holder 4"/>
          <p:cNvSpPr>
            <a:spLocks noGrp="1"/>
          </p:cNvSpPr>
          <p:nvPr>
            <p:ph sz="half" idx="3"/>
          </p:nvPr>
        </p:nvSpPr>
        <p:spPr>
          <a:xfrm>
            <a:off x="4709160" y="1577345"/>
            <a:ext cx="3977640" cy="369332"/>
          </a:xfrm>
          <a:prstGeom prst="rect">
            <a:avLst/>
          </a:prstGeom>
        </p:spPr>
        <p:txBody>
          <a:bodyPr wrap="square" lIns="0" tIns="0" rIns="0" bIns="0">
            <a:spAutoFit/>
          </a:bodyPr>
          <a:lstStyle>
            <a:lvl1pPr>
              <a:defRPr sz="2400"/>
            </a:lvl1pPr>
          </a:lstStyle>
          <a:p>
            <a:endParaRPr/>
          </a:p>
        </p:txBody>
      </p:sp>
      <p:sp>
        <p:nvSpPr>
          <p:cNvPr id="8" name="Holder 6">
            <a:extLst>
              <a:ext uri="{FF2B5EF4-FFF2-40B4-BE49-F238E27FC236}">
                <a16:creationId xmlns:a16="http://schemas.microsoft.com/office/drawing/2014/main" id="{A8D2F047-4525-964A-8AED-BF8E9177241D}"/>
              </a:ext>
            </a:extLst>
          </p:cNvPr>
          <p:cNvSpPr>
            <a:spLocks noGrp="1"/>
          </p:cNvSpPr>
          <p:nvPr>
            <p:ph type="sldNum" sz="quarter" idx="7"/>
          </p:nvPr>
        </p:nvSpPr>
        <p:spPr>
          <a:xfrm>
            <a:off x="8305803" y="6356668"/>
            <a:ext cx="328547" cy="430887"/>
          </a:xfrm>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a:spcBef>
                <a:spcPts val="111"/>
              </a:spcBef>
            </a:pPr>
            <a:fld id="{81D60167-4931-47E6-BA6A-407CBD079E47}" type="slidenum">
              <a:rPr lang="en-US" smtClean="0"/>
              <a:pPr marL="12700">
                <a:spcBef>
                  <a:spcPts val="111"/>
                </a:spcBef>
              </a:pPr>
              <a:t>‹#›</a:t>
            </a:fld>
            <a:endParaRPr lang="en-US"/>
          </a:p>
        </p:txBody>
      </p:sp>
    </p:spTree>
    <p:extLst>
      <p:ext uri="{BB962C8B-B14F-4D97-AF65-F5344CB8AC3E}">
        <p14:creationId xmlns:p14="http://schemas.microsoft.com/office/powerpoint/2010/main" val="10971177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Holder 6">
            <a:extLst>
              <a:ext uri="{FF2B5EF4-FFF2-40B4-BE49-F238E27FC236}">
                <a16:creationId xmlns:a16="http://schemas.microsoft.com/office/drawing/2014/main" id="{46A3B282-3B01-1647-A97E-D4B44B9956CB}"/>
              </a:ext>
            </a:extLst>
          </p:cNvPr>
          <p:cNvSpPr>
            <a:spLocks noGrp="1"/>
          </p:cNvSpPr>
          <p:nvPr>
            <p:ph type="sldNum" sz="quarter" idx="7"/>
          </p:nvPr>
        </p:nvSpPr>
        <p:spPr>
          <a:xfrm>
            <a:off x="8305803" y="6356668"/>
            <a:ext cx="328547" cy="430887"/>
          </a:xfrm>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a:spcBef>
                <a:spcPts val="111"/>
              </a:spcBef>
            </a:pPr>
            <a:fld id="{81D60167-4931-47E6-BA6A-407CBD079E47}" type="slidenum">
              <a:rPr lang="en-US" smtClean="0"/>
              <a:pPr marL="12700">
                <a:spcBef>
                  <a:spcPts val="111"/>
                </a:spcBef>
              </a:pPr>
              <a:t>‹#›</a:t>
            </a:fld>
            <a:endParaRPr lang="en-US"/>
          </a:p>
        </p:txBody>
      </p:sp>
      <p:sp>
        <p:nvSpPr>
          <p:cNvPr id="7" name="Holder 2">
            <a:extLst>
              <a:ext uri="{FF2B5EF4-FFF2-40B4-BE49-F238E27FC236}">
                <a16:creationId xmlns:a16="http://schemas.microsoft.com/office/drawing/2014/main" id="{774D8284-8BC2-1E44-B57E-BA28E549857D}"/>
              </a:ext>
            </a:extLst>
          </p:cNvPr>
          <p:cNvSpPr>
            <a:spLocks noGrp="1"/>
          </p:cNvSpPr>
          <p:nvPr>
            <p:ph type="title"/>
          </p:nvPr>
        </p:nvSpPr>
        <p:spPr>
          <a:xfrm>
            <a:off x="645188" y="913956"/>
            <a:ext cx="7853629" cy="492443"/>
          </a:xfrm>
          <a:prstGeom prst="rect">
            <a:avLst/>
          </a:prstGeom>
          <a:effectLst/>
        </p:spPr>
        <p:txBody>
          <a:bodyPr lIns="0" tIns="0" rIns="0" bIns="0"/>
          <a:lstStyle>
            <a:lvl1pPr>
              <a:defRPr sz="3000" b="1" i="0" baseline="0">
                <a:solidFill>
                  <a:srgbClr val="15396C"/>
                </a:solidFill>
                <a:latin typeface="Arial Regular"/>
                <a:cs typeface="Times New Roman"/>
              </a:defRPr>
            </a:lvl1pPr>
          </a:lstStyle>
          <a:p>
            <a:endParaRPr/>
          </a:p>
        </p:txBody>
      </p:sp>
      <p:sp>
        <p:nvSpPr>
          <p:cNvPr id="8" name="Holder 3">
            <a:extLst>
              <a:ext uri="{FF2B5EF4-FFF2-40B4-BE49-F238E27FC236}">
                <a16:creationId xmlns:a16="http://schemas.microsoft.com/office/drawing/2014/main" id="{19C7E17F-A15D-A947-8AB7-77B4FE23F050}"/>
              </a:ext>
            </a:extLst>
          </p:cNvPr>
          <p:cNvSpPr>
            <a:spLocks noGrp="1"/>
          </p:cNvSpPr>
          <p:nvPr>
            <p:ph type="body" idx="1"/>
          </p:nvPr>
        </p:nvSpPr>
        <p:spPr>
          <a:xfrm>
            <a:off x="645188" y="1693229"/>
            <a:ext cx="7962874" cy="369332"/>
          </a:xfrm>
        </p:spPr>
        <p:txBody>
          <a:bodyPr lIns="0" tIns="0" rIns="0" bIns="0"/>
          <a:lstStyle>
            <a:lvl1pPr>
              <a:defRPr sz="2400" b="0" i="0" baseline="0">
                <a:solidFill>
                  <a:schemeClr val="tx1"/>
                </a:solidFill>
                <a:latin typeface="Arial" panose="020B0604020202020204" pitchFamily="34" charset="0"/>
                <a:cs typeface="Arial" panose="020B0604020202020204" pitchFamily="34" charset="0"/>
              </a:defRPr>
            </a:lvl1pPr>
          </a:lstStyle>
          <a:p>
            <a:endParaRPr/>
          </a:p>
        </p:txBody>
      </p:sp>
      <p:cxnSp>
        <p:nvCxnSpPr>
          <p:cNvPr id="9" name="Straight Connector 8">
            <a:extLst>
              <a:ext uri="{FF2B5EF4-FFF2-40B4-BE49-F238E27FC236}">
                <a16:creationId xmlns:a16="http://schemas.microsoft.com/office/drawing/2014/main" id="{BFFC05DE-E5CF-D54C-BF16-13C55B4B5708}"/>
              </a:ext>
            </a:extLst>
          </p:cNvPr>
          <p:cNvCxnSpPr>
            <a:cxnSpLocks/>
          </p:cNvCxnSpPr>
          <p:nvPr userDrawn="1"/>
        </p:nvCxnSpPr>
        <p:spPr bwMode="auto">
          <a:xfrm>
            <a:off x="645188" y="1544831"/>
            <a:ext cx="7962874" cy="0"/>
          </a:xfrm>
          <a:prstGeom prst="line">
            <a:avLst/>
          </a:prstGeom>
          <a:solidFill>
            <a:schemeClr val="accent1"/>
          </a:solidFill>
          <a:ln w="158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1458685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ED4070F7-E313-0D4B-A978-0BA692F01D7E}"/>
              </a:ext>
            </a:extLst>
          </p:cNvPr>
          <p:cNvSpPr>
            <a:spLocks noGrp="1"/>
          </p:cNvSpPr>
          <p:nvPr>
            <p:ph type="sldNum" sz="quarter" idx="7"/>
          </p:nvPr>
        </p:nvSpPr>
        <p:spPr>
          <a:xfrm>
            <a:off x="8305803" y="6356668"/>
            <a:ext cx="328547" cy="430887"/>
          </a:xfrm>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a:spcBef>
                <a:spcPts val="111"/>
              </a:spcBef>
            </a:pPr>
            <a:fld id="{81D60167-4931-47E6-BA6A-407CBD079E47}" type="slidenum">
              <a:rPr lang="en-US" smtClean="0"/>
              <a:pPr marL="12700">
                <a:spcBef>
                  <a:spcPts val="111"/>
                </a:spcBef>
              </a:pPr>
              <a:t>‹#›</a:t>
            </a:fld>
            <a:endParaRPr lang="en-US"/>
          </a:p>
        </p:txBody>
      </p:sp>
    </p:spTree>
    <p:extLst>
      <p:ext uri="{BB962C8B-B14F-4D97-AF65-F5344CB8AC3E}">
        <p14:creationId xmlns:p14="http://schemas.microsoft.com/office/powerpoint/2010/main" val="34024606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Section Header 1">
    <p:spTree>
      <p:nvGrpSpPr>
        <p:cNvPr id="1" name=""/>
        <p:cNvGrpSpPr/>
        <p:nvPr/>
      </p:nvGrpSpPr>
      <p:grpSpPr>
        <a:xfrm>
          <a:off x="0" y="0"/>
          <a:ext cx="0" cy="0"/>
          <a:chOff x="0" y="0"/>
          <a:chExt cx="0" cy="0"/>
        </a:xfrm>
      </p:grpSpPr>
      <p:sp>
        <p:nvSpPr>
          <p:cNvPr id="4" name="Rectangle 13"/>
          <p:cNvSpPr/>
          <p:nvPr userDrawn="1"/>
        </p:nvSpPr>
        <p:spPr>
          <a:xfrm>
            <a:off x="-9966" y="-3098"/>
            <a:ext cx="7272969" cy="6949440"/>
          </a:xfrm>
          <a:custGeom>
            <a:avLst/>
            <a:gdLst>
              <a:gd name="connsiteX0" fmla="*/ 0 w 13782907"/>
              <a:gd name="connsiteY0" fmla="*/ 0 h 13738301"/>
              <a:gd name="connsiteX1" fmla="*/ 13782907 w 13782907"/>
              <a:gd name="connsiteY1" fmla="*/ 0 h 13738301"/>
              <a:gd name="connsiteX2" fmla="*/ 13782907 w 13782907"/>
              <a:gd name="connsiteY2" fmla="*/ 13738301 h 13738301"/>
              <a:gd name="connsiteX3" fmla="*/ 0 w 13782907"/>
              <a:gd name="connsiteY3" fmla="*/ 13738301 h 13738301"/>
              <a:gd name="connsiteX4" fmla="*/ 0 w 13782907"/>
              <a:gd name="connsiteY4" fmla="*/ 0 h 13738301"/>
              <a:gd name="connsiteX0" fmla="*/ 0 w 19403122"/>
              <a:gd name="connsiteY0" fmla="*/ 0 h 13738301"/>
              <a:gd name="connsiteX1" fmla="*/ 19403122 w 19403122"/>
              <a:gd name="connsiteY1" fmla="*/ 44604 h 13738301"/>
              <a:gd name="connsiteX2" fmla="*/ 13782907 w 19403122"/>
              <a:gd name="connsiteY2" fmla="*/ 13738301 h 13738301"/>
              <a:gd name="connsiteX3" fmla="*/ 0 w 19403122"/>
              <a:gd name="connsiteY3" fmla="*/ 13738301 h 13738301"/>
              <a:gd name="connsiteX4" fmla="*/ 0 w 19403122"/>
              <a:gd name="connsiteY4" fmla="*/ 0 h 13738301"/>
              <a:gd name="connsiteX0" fmla="*/ 0 w 19425424"/>
              <a:gd name="connsiteY0" fmla="*/ 0 h 13738301"/>
              <a:gd name="connsiteX1" fmla="*/ 19425424 w 19425424"/>
              <a:gd name="connsiteY1" fmla="*/ 44604 h 13738301"/>
              <a:gd name="connsiteX2" fmla="*/ 13782907 w 19425424"/>
              <a:gd name="connsiteY2" fmla="*/ 13738301 h 13738301"/>
              <a:gd name="connsiteX3" fmla="*/ 0 w 19425424"/>
              <a:gd name="connsiteY3" fmla="*/ 13738301 h 13738301"/>
              <a:gd name="connsiteX4" fmla="*/ 0 w 19425424"/>
              <a:gd name="connsiteY4" fmla="*/ 0 h 13738301"/>
              <a:gd name="connsiteX0" fmla="*/ 0 w 19403122"/>
              <a:gd name="connsiteY0" fmla="*/ 1 h 13738302"/>
              <a:gd name="connsiteX1" fmla="*/ 19403122 w 19403122"/>
              <a:gd name="connsiteY1" fmla="*/ 0 h 13738302"/>
              <a:gd name="connsiteX2" fmla="*/ 13782907 w 19403122"/>
              <a:gd name="connsiteY2" fmla="*/ 13738302 h 13738302"/>
              <a:gd name="connsiteX3" fmla="*/ 0 w 19403122"/>
              <a:gd name="connsiteY3" fmla="*/ 13738302 h 13738302"/>
              <a:gd name="connsiteX4" fmla="*/ 0 w 19403122"/>
              <a:gd name="connsiteY4" fmla="*/ 1 h 13738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3122" h="13738302">
                <a:moveTo>
                  <a:pt x="0" y="1"/>
                </a:moveTo>
                <a:lnTo>
                  <a:pt x="19403122" y="0"/>
                </a:lnTo>
                <a:lnTo>
                  <a:pt x="13782907" y="13738302"/>
                </a:lnTo>
                <a:lnTo>
                  <a:pt x="0" y="13738302"/>
                </a:lnTo>
                <a:lnTo>
                  <a:pt x="0" y="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latin typeface="Open Sans Regular" charset="0"/>
            </a:endParaRPr>
          </a:p>
        </p:txBody>
      </p:sp>
      <p:sp>
        <p:nvSpPr>
          <p:cNvPr id="2" name="Title 1"/>
          <p:cNvSpPr>
            <a:spLocks noGrp="1"/>
          </p:cNvSpPr>
          <p:nvPr>
            <p:ph type="title"/>
          </p:nvPr>
        </p:nvSpPr>
        <p:spPr>
          <a:xfrm>
            <a:off x="1417778" y="1754373"/>
            <a:ext cx="3765594" cy="1231106"/>
          </a:xfrm>
          <a:prstGeom prst="rect">
            <a:avLst/>
          </a:prstGeom>
        </p:spPr>
        <p:txBody>
          <a:bodyPr/>
          <a:lstStyle>
            <a:lvl1pPr>
              <a:defRPr sz="3000">
                <a:solidFill>
                  <a:schemeClr val="bg1"/>
                </a:solidFill>
              </a:defRPr>
            </a:lvl1pPr>
          </a:lstStyle>
          <a:p>
            <a:r>
              <a:rPr lang="en-US"/>
              <a:t>Click to edit Master title style</a:t>
            </a:r>
          </a:p>
        </p:txBody>
      </p:sp>
      <p:cxnSp>
        <p:nvCxnSpPr>
          <p:cNvPr id="5" name="Straight Connector 4"/>
          <p:cNvCxnSpPr/>
          <p:nvPr userDrawn="1"/>
        </p:nvCxnSpPr>
        <p:spPr bwMode="auto">
          <a:xfrm>
            <a:off x="1417778" y="3213208"/>
            <a:ext cx="3765594" cy="0"/>
          </a:xfrm>
          <a:prstGeom prst="line">
            <a:avLst/>
          </a:prstGeom>
          <a:solidFill>
            <a:schemeClr val="accent1"/>
          </a:solidFill>
          <a:ln w="63500" cap="flat" cmpd="sng" algn="ctr">
            <a:solidFill>
              <a:schemeClr val="bg1"/>
            </a:solidFill>
            <a:prstDash val="solid"/>
            <a:round/>
            <a:headEnd type="none" w="med" len="med"/>
            <a:tailEnd type="none" w="med" len="med"/>
          </a:ln>
          <a:effectLst/>
        </p:spPr>
      </p:cxnSp>
      <p:sp>
        <p:nvSpPr>
          <p:cNvPr id="7" name="Holder 6">
            <a:extLst>
              <a:ext uri="{FF2B5EF4-FFF2-40B4-BE49-F238E27FC236}">
                <a16:creationId xmlns:a16="http://schemas.microsoft.com/office/drawing/2014/main" id="{46A3B282-3B01-1647-A97E-D4B44B9956CB}"/>
              </a:ext>
            </a:extLst>
          </p:cNvPr>
          <p:cNvSpPr>
            <a:spLocks noGrp="1"/>
          </p:cNvSpPr>
          <p:nvPr>
            <p:ph type="sldNum" sz="quarter" idx="7"/>
          </p:nvPr>
        </p:nvSpPr>
        <p:spPr>
          <a:xfrm>
            <a:off x="8305803" y="6356668"/>
            <a:ext cx="328547" cy="430887"/>
          </a:xfrm>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a:spcBef>
                <a:spcPts val="111"/>
              </a:spcBef>
            </a:pPr>
            <a:fld id="{81D60167-4931-47E6-BA6A-407CBD079E47}" type="slidenum">
              <a:rPr lang="en-US" smtClean="0"/>
              <a:pPr marL="12700">
                <a:spcBef>
                  <a:spcPts val="111"/>
                </a:spcBef>
              </a:pPr>
              <a:t>‹#›</a:t>
            </a:fld>
            <a:endParaRPr lang="en-US"/>
          </a:p>
        </p:txBody>
      </p:sp>
    </p:spTree>
    <p:extLst>
      <p:ext uri="{BB962C8B-B14F-4D97-AF65-F5344CB8AC3E}">
        <p14:creationId xmlns:p14="http://schemas.microsoft.com/office/powerpoint/2010/main" val="18729665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older 3"/>
          <p:cNvSpPr>
            <a:spLocks noGrp="1"/>
          </p:cNvSpPr>
          <p:nvPr>
            <p:ph type="body" idx="1"/>
          </p:nvPr>
        </p:nvSpPr>
        <p:spPr>
          <a:xfrm>
            <a:off x="562231" y="854800"/>
            <a:ext cx="8072119" cy="492443"/>
          </a:xfrm>
          <a:prstGeom prst="rect">
            <a:avLst/>
          </a:prstGeom>
        </p:spPr>
        <p:txBody>
          <a:bodyPr wrap="square" lIns="0" tIns="0" rIns="0" bIns="0">
            <a:spAutoFit/>
          </a:bodyPr>
          <a:lstStyle>
            <a:lvl1pPr>
              <a:defRPr b="0" i="0">
                <a:solidFill>
                  <a:schemeClr val="tx1"/>
                </a:solidFill>
              </a:defRPr>
            </a:lvl1pPr>
          </a:lstStyle>
          <a:p>
            <a:endParaRPr/>
          </a:p>
        </p:txBody>
      </p:sp>
      <p:sp>
        <p:nvSpPr>
          <p:cNvPr id="9" name="Holder 6">
            <a:extLst>
              <a:ext uri="{FF2B5EF4-FFF2-40B4-BE49-F238E27FC236}">
                <a16:creationId xmlns:a16="http://schemas.microsoft.com/office/drawing/2014/main" id="{8886AF51-DFFF-7947-A11D-86E05DDA7E33}"/>
              </a:ext>
            </a:extLst>
          </p:cNvPr>
          <p:cNvSpPr>
            <a:spLocks noGrp="1"/>
          </p:cNvSpPr>
          <p:nvPr>
            <p:ph type="sldNum" sz="quarter" idx="4"/>
          </p:nvPr>
        </p:nvSpPr>
        <p:spPr>
          <a:xfrm>
            <a:off x="8305803" y="6356668"/>
            <a:ext cx="328547" cy="430887"/>
          </a:xfrm>
          <a:prstGeom prst="rect">
            <a:avLst/>
          </a:prstGeom>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a:spcBef>
                <a:spcPts val="111"/>
              </a:spcBef>
            </a:pPr>
            <a:fld id="{81D60167-4931-47E6-BA6A-407CBD079E47}" type="slidenum">
              <a:rPr lang="en-US" smtClean="0"/>
              <a:pPr marL="12700">
                <a:spcBef>
                  <a:spcPts val="111"/>
                </a:spcBef>
              </a:pPr>
              <a:t>‹#›</a:t>
            </a:fld>
            <a:endParaRPr lang="en-US"/>
          </a:p>
        </p:txBody>
      </p:sp>
      <p:sp>
        <p:nvSpPr>
          <p:cNvPr id="20" name="Rectangle 19">
            <a:extLst>
              <a:ext uri="{FF2B5EF4-FFF2-40B4-BE49-F238E27FC236}">
                <a16:creationId xmlns:a16="http://schemas.microsoft.com/office/drawing/2014/main" id="{063224AE-5F0F-4F42-B680-D143D4F96725}"/>
              </a:ext>
            </a:extLst>
          </p:cNvPr>
          <p:cNvSpPr/>
          <p:nvPr userDrawn="1"/>
        </p:nvSpPr>
        <p:spPr bwMode="auto">
          <a:xfrm>
            <a:off x="0" y="6"/>
            <a:ext cx="9144000" cy="643467"/>
          </a:xfrm>
          <a:prstGeom prst="rect">
            <a:avLst/>
          </a:prstGeom>
          <a:solidFill>
            <a:srgbClr val="121A4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6699"/>
              </a:solidFill>
              <a:effectLst/>
              <a:latin typeface="Arial" charset="0"/>
            </a:endParaRPr>
          </a:p>
        </p:txBody>
      </p: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638800" y="68643"/>
            <a:ext cx="1752600" cy="526260"/>
          </a:xfrm>
          <a:prstGeom prst="rect">
            <a:avLst/>
          </a:prstGeom>
        </p:spPr>
      </p:pic>
      <p:pic>
        <p:nvPicPr>
          <p:cNvPr id="8" name="Picture 7">
            <a:extLst>
              <a:ext uri="{FF2B5EF4-FFF2-40B4-BE49-F238E27FC236}">
                <a16:creationId xmlns:a16="http://schemas.microsoft.com/office/drawing/2014/main" id="{03074781-D167-414B-988F-FAACA253C180}"/>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79958" y="141991"/>
            <a:ext cx="2145767" cy="452912"/>
          </a:xfrm>
          <a:prstGeom prst="rect">
            <a:avLst/>
          </a:prstGeom>
        </p:spPr>
      </p:pic>
    </p:spTree>
    <p:extLst>
      <p:ext uri="{BB962C8B-B14F-4D97-AF65-F5344CB8AC3E}">
        <p14:creationId xmlns:p14="http://schemas.microsoft.com/office/powerpoint/2010/main" val="223537519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4" r:id="rId3"/>
    <p:sldLayoutId id="2147483670" r:id="rId4"/>
    <p:sldLayoutId id="2147483671" r:id="rId5"/>
    <p:sldLayoutId id="2147483672" r:id="rId6"/>
    <p:sldLayoutId id="2147483673" r:id="rId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defRPr b="1" i="0">
          <a:latin typeface="Arial" panose="020B0604020202020204" pitchFamily="34" charset="0"/>
          <a:ea typeface="+mj-ea"/>
          <a:cs typeface="Arial" panose="020B0604020202020204" pitchFamily="34" charset="0"/>
        </a:defRPr>
      </a:lvl1pPr>
    </p:titleStyle>
    <p:bodyStyle>
      <a:lvl1pPr marL="0">
        <a:defRPr sz="3200" b="1" i="0">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bodyStyle>
    <p:otherStyle>
      <a:lvl1pPr marL="0">
        <a:defRPr>
          <a:latin typeface="+mn-lt"/>
          <a:ea typeface="+mn-ea"/>
          <a:cs typeface="+mn-cs"/>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9.jpeg"/><Relationship Id="rId4" Type="http://schemas.openxmlformats.org/officeDocument/2006/relationships/hyperlink" Target="https://tpr.fmcsa.dot.gov/content/Resources/ELDT-Applicability-Factsheet_rev_508.pdf" TargetMode="Externa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notesSlide" Target="../notesSlides/notesSlide11.xml"/><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22.png"/><Relationship Id="rId4" Type="http://schemas.openxmlformats.org/officeDocument/2006/relationships/hyperlink" Target="https://www.ecfr.gov/cgi-bin/retrieveECFR?gp=&amp;SID=1baf17ec7eb6ae5cc925aba78dd32738&amp;mc=true&amp;n=pt49.5.380&amp;r=PART&amp;ty=HTML#se49.5.380_1703"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23.png"/><Relationship Id="rId5" Type="http://schemas.openxmlformats.org/officeDocument/2006/relationships/hyperlink" Target="https://tpr.fmcsa.dot.gov/content/Resources/ELDT-Curriculum-Summary.pdf" TargetMode="External"/><Relationship Id="rId4" Type="http://schemas.openxmlformats.org/officeDocument/2006/relationships/hyperlink" Target="https://www.ecfr.gov/cgi-bin/text-idx?SID=80d20b410cc45d816c53d8eff13cacc1&amp;mc=true&amp;node=pt49.5.380&amp;rgn=div5#ap49.5.380_1725.a"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24.png"/><Relationship Id="rId5" Type="http://schemas.openxmlformats.org/officeDocument/2006/relationships/hyperlink" Target="https://www.ecfr.gov/cgi-bin/text-idx?SID=084098ec4e7bcacfd31ef9dabc8f71e1&amp;mc=true&amp;node=pt49.5.380&amp;rgn=div5#se49.5.380_1605" TargetMode="External"/><Relationship Id="rId4" Type="http://schemas.openxmlformats.org/officeDocument/2006/relationships/hyperlink" Target="https://www.ecfr.gov/cgi-bin/text-idx?SID=8a11aee1ce2f96d650eca1dd94caf746&amp;mc=true&amp;node=pt49.5.380&amp;rgn=div5#se49.5.380_1713"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25.png"/><Relationship Id="rId4" Type="http://schemas.openxmlformats.org/officeDocument/2006/relationships/hyperlink" Target="https://www.ecfr.gov/cgi-bin/text-idx?SID=7e2b4cc72cc878df1cdc31d2056017f4&amp;mc=true&amp;node=pt49.5.380&amp;rgn=div5#se49.5.380_1709"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6.xml"/><Relationship Id="rId7" Type="http://schemas.openxmlformats.org/officeDocument/2006/relationships/hyperlink" Target="https://www.ecfr.gov/cgi-bin/text-idx?SID=dd8c8cc43fa9813ad07b03498c2d9797&amp;mc=true&amp;node=pt49.5.396&amp;rgn=div5" TargetMode="Externa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hyperlink" Target="https://www.ecfr.gov/cgi-bin/text-idx?SID=dd8c8cc43fa9813ad07b03498c2d9797&amp;mc=true&amp;node=pt49.5.393&amp;rgn=div5" TargetMode="External"/><Relationship Id="rId5" Type="http://schemas.openxmlformats.org/officeDocument/2006/relationships/hyperlink" Target="https://www.ecfr.gov/cgi-bin/text-idx?SID=dd8c8cc43fa9813ad07b03498c2d9797&amp;mc=true&amp;node=pt49.5.392&amp;rgn=div5" TargetMode="External"/><Relationship Id="rId4" Type="http://schemas.openxmlformats.org/officeDocument/2006/relationships/hyperlink" Target="https://www.ecfr.gov/cgi-bin/text-idx?SID=bc50d63a30c7ce38d8ee31f6e70edc52&amp;mc=true&amp;node=pt49.5.380&amp;rgn=div5#se49.5.380_1711"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27.png"/><Relationship Id="rId4" Type="http://schemas.openxmlformats.org/officeDocument/2006/relationships/hyperlink" Target="https://www.ecfr.gov/cgi-bin/text-idx?SID=bc50d63a30c7ce38d8ee31f6e70edc52&amp;mc=true&amp;node=pt49.5.380&amp;rgn=div5#se49.5.380_1703"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28.png"/><Relationship Id="rId4" Type="http://schemas.openxmlformats.org/officeDocument/2006/relationships/hyperlink" Target="https://www.ecfr.gov/cgi-bin/text-idx?SID=7e2b4cc72cc878df1cdc31d2056017f4&amp;mc=true&amp;node=pt49.5.380&amp;rgn=div5#se49.5.380_1725"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30.png"/><Relationship Id="rId4" Type="http://schemas.openxmlformats.org/officeDocument/2006/relationships/hyperlink" Target="https://www.ecfr.gov/cgi-bin/text-idx?SID=7e2b4cc72cc878df1cdc31d2056017f4&amp;mc=true&amp;node=pt49.5.380&amp;rgn=div5#se49.5.380_1725"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31.png"/><Relationship Id="rId5" Type="http://schemas.openxmlformats.org/officeDocument/2006/relationships/hyperlink" Target="https://www.ecfr.gov/cgi-bin/text-idx?SID=3885cb4390b2f8f54fc97533d7dc2340&amp;mc=true&amp;node=se49.5.380_1723&amp;rgn=div8" TargetMode="External"/><Relationship Id="rId4" Type="http://schemas.openxmlformats.org/officeDocument/2006/relationships/hyperlink" Target="https://www.ecfr.gov/cgi-bin/text-idx?SID=fb626dcae722e2f508f414793b5131d5&amp;mc=true&amp;node=pt49.5.380&amp;rgn=div5#se49.5.380_1721"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22.png"/><Relationship Id="rId4" Type="http://schemas.openxmlformats.org/officeDocument/2006/relationships/hyperlink" Target="https://www.ecfr.gov/cgi-bin/text-idx?SID=8a11aee1ce2f96d650eca1dd94caf746&amp;mc=true&amp;node=pt49.5.380&amp;rgn=div5#se49.5.380_1719"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29.xml"/><Relationship Id="rId7"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30.xml"/><Relationship Id="rId7" Type="http://schemas.openxmlformats.org/officeDocument/2006/relationships/hyperlink" Target="https://tpr.fmcsa.dot.gov/Learn/ELDT" TargetMode="External"/><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hyperlink" Target="https://youtu.be/xId7BWW7BHk" TargetMode="External"/><Relationship Id="rId5" Type="http://schemas.openxmlformats.org/officeDocument/2006/relationships/hyperlink" Target="https://tpr.fmcsa.dot.gov/content/Resources/ELDT-Applicability-Factsheet_rev_508.pdf" TargetMode="External"/><Relationship Id="rId4" Type="http://schemas.openxmlformats.org/officeDocument/2006/relationships/hyperlink" Target="https://www.ecfr.gov/current/title-49/subtitle-B/chapter-III/subchapter-B/part-380#subpart-F"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hyperlink" Target="https://tpr.fmcsa.dot.gov/Drivers/SelectingAProvider" TargetMode="External"/><Relationship Id="rId5" Type="http://schemas.openxmlformats.org/officeDocument/2006/relationships/hyperlink" Target="https://tpr.fmcsa.dot.gov/content/Resources/TPR-Selecting-Training-Provider-Checklist.pdf" TargetMode="External"/><Relationship Id="rId4" Type="http://schemas.openxmlformats.org/officeDocument/2006/relationships/hyperlink" Target="https://tpr.fmcsa.dot.gov/content/Resources/ELDT-Applicability-Factsheet_rev_508.pdf" TargetMode="Externa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hyperlink" Target="https://www.ecfr.gov/current/title-49/subtitle-B/chapter-III/subchapter-B/part-380/subpart-G/section-380.723" TargetMode="External"/><Relationship Id="rId5" Type="http://schemas.openxmlformats.org/officeDocument/2006/relationships/hyperlink" Target="https://www.ecfr.gov/current/title-49/subtitle-B/chapter-III/subchapter-B/part-380/subpart-G/section-380.721" TargetMode="External"/><Relationship Id="rId4" Type="http://schemas.openxmlformats.org/officeDocument/2006/relationships/image" Target="../media/image48.jp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49.png"/><Relationship Id="rId4" Type="http://schemas.openxmlformats.org/officeDocument/2006/relationships/hyperlink" Target="https://tpr.fmcsa.dot.gov/Check"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51.svg"/><Relationship Id="rId2" Type="http://schemas.openxmlformats.org/officeDocument/2006/relationships/slideLayout" Target="../slideLayouts/slideLayout2.xml"/><Relationship Id="rId1" Type="http://schemas.openxmlformats.org/officeDocument/2006/relationships/tags" Target="../tags/tag43.xml"/><Relationship Id="rId6" Type="http://schemas.openxmlformats.org/officeDocument/2006/relationships/image" Target="../media/image50.png"/><Relationship Id="rId5" Type="http://schemas.openxmlformats.org/officeDocument/2006/relationships/hyperlink" Target="https://www.ecfr.gov/cgi-bin/text-idx?SID=8a11aee1ce2f96d650eca1dd94caf746&amp;mc=true&amp;node=pt49.5.380&amp;rgn=div5#ap49.5.380_1725.a" TargetMode="External"/><Relationship Id="rId4" Type="http://schemas.openxmlformats.org/officeDocument/2006/relationships/hyperlink" Target="https://www.ecfr.gov/cgi-bin/text-idx?SID=8a11aee1ce2f96d650eca1dd94caf746&amp;mc=true&amp;node=pt49.5.380&amp;rgn=div5#_top" TargetMode="Externa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52.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5.xml"/><Relationship Id="rId5" Type="http://schemas.openxmlformats.org/officeDocument/2006/relationships/image" Target="../media/image54.svg"/><Relationship Id="rId4" Type="http://schemas.openxmlformats.org/officeDocument/2006/relationships/image" Target="../media/image53.png"/></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tpr.fmcsa.dot.gov/Provide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59.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7.xml"/><Relationship Id="rId5" Type="http://schemas.openxmlformats.org/officeDocument/2006/relationships/hyperlink" Target="https://tpr.fmcsa.dot.gov/Learn/DeveloperToolkit" TargetMode="External"/><Relationship Id="rId4" Type="http://schemas.openxmlformats.org/officeDocument/2006/relationships/image" Target="../media/image60.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61.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9.xml"/><Relationship Id="rId5" Type="http://schemas.openxmlformats.org/officeDocument/2006/relationships/image" Target="../media/image62.png"/><Relationship Id="rId4" Type="http://schemas.openxmlformats.org/officeDocument/2006/relationships/hyperlink" Target="https://tpr.fmcsa.dot.gov/" TargetMode="Externa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tags" Target="../tags/tag50.xml"/><Relationship Id="rId6" Type="http://schemas.openxmlformats.org/officeDocument/2006/relationships/image" Target="../media/image63.png"/><Relationship Id="rId5" Type="http://schemas.openxmlformats.org/officeDocument/2006/relationships/hyperlink" Target="https://tpr.fmcsa.dot.gov/#contact" TargetMode="External"/><Relationship Id="rId4" Type="http://schemas.openxmlformats.org/officeDocument/2006/relationships/hyperlink" Target="https://tpr.fmcsa.dot.gov/"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hyperlink" Target="https://www.ecfr.gov/cgi-bin/text-idx?SID=1cd453ab3331074c99b13d90d28c783c&amp;mc=true&amp;node=pt49.5.383&amp;rgn=div5" TargetMode="Externa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Note for SDLAs: Tailor your presentation</a:t>
            </a:r>
          </a:p>
        </p:txBody>
      </p:sp>
      <p:sp>
        <p:nvSpPr>
          <p:cNvPr id="3" name="Text Placeholder 2"/>
          <p:cNvSpPr>
            <a:spLocks noGrp="1"/>
          </p:cNvSpPr>
          <p:nvPr>
            <p:ph type="body" idx="1"/>
          </p:nvPr>
        </p:nvSpPr>
        <p:spPr>
          <a:xfrm>
            <a:off x="645188" y="1693229"/>
            <a:ext cx="7962874" cy="4247317"/>
          </a:xfrm>
        </p:spPr>
        <p:txBody>
          <a:bodyPr wrap="square" lIns="0" tIns="0" rIns="0" bIns="0" anchor="t">
            <a:spAutoFit/>
          </a:bodyPr>
          <a:lstStyle/>
          <a:p>
            <a:pPr marL="342900" indent="-342900" algn="l" rtl="0">
              <a:spcBef>
                <a:spcPts val="600"/>
              </a:spcBef>
              <a:spcAft>
                <a:spcPts val="600"/>
              </a:spcAft>
              <a:buClr>
                <a:schemeClr val="accent2"/>
              </a:buClr>
              <a:buSzPct val="120000"/>
              <a:buFont typeface="Wingdings" panose="05000000000000000000" pitchFamily="2" charset="2"/>
              <a:buChar char="§"/>
            </a:pPr>
            <a:r>
              <a:rPr lang="en-US">
                <a:latin typeface="Arial"/>
                <a:cs typeface="Arial"/>
              </a:rPr>
              <a:t>This presentation is a comprehensive set of slides that you can customize and use to educate ELDT stakeholders; including training providers, driver-trainees, or skills and knowledge test examiners.</a:t>
            </a:r>
          </a:p>
          <a:p>
            <a:pPr marL="799465" lvl="1" indent="-342900" algn="l" rtl="0">
              <a:spcBef>
                <a:spcPts val="600"/>
              </a:spcBef>
              <a:spcAft>
                <a:spcPts val="600"/>
              </a:spcAft>
              <a:buClr>
                <a:schemeClr val="accent2"/>
              </a:buClr>
              <a:buSzPct val="120000"/>
              <a:buFont typeface="Wingdings" panose="05000000000000000000" pitchFamily="2" charset="2"/>
              <a:buChar char="q"/>
            </a:pPr>
            <a:r>
              <a:rPr lang="en-US" sz="2000">
                <a:latin typeface="Arial" panose="020B0604020202020204" pitchFamily="34" charset="0"/>
                <a:cs typeface="Arial" panose="020B0604020202020204" pitchFamily="34" charset="0"/>
              </a:rPr>
              <a:t>Look at the section titles, then select the slides that will be most relevant to your audience.</a:t>
            </a:r>
          </a:p>
          <a:p>
            <a:pPr marL="799465" lvl="1" indent="-342900" algn="l" rtl="0">
              <a:spcBef>
                <a:spcPts val="600"/>
              </a:spcBef>
              <a:spcAft>
                <a:spcPts val="600"/>
              </a:spcAft>
              <a:buClr>
                <a:schemeClr val="accent2"/>
              </a:buClr>
              <a:buSzPct val="120000"/>
              <a:buFont typeface="Wingdings" panose="05000000000000000000" pitchFamily="2" charset="2"/>
              <a:buChar char="q"/>
            </a:pPr>
            <a:r>
              <a:rPr lang="en-US" sz="2000">
                <a:latin typeface="Arial" panose="020B0604020202020204" pitchFamily="34" charset="0"/>
                <a:cs typeface="Arial" panose="020B0604020202020204" pitchFamily="34" charset="0"/>
              </a:rPr>
              <a:t>Update the Agenda slide to reflect only the topics you will cover.</a:t>
            </a:r>
          </a:p>
          <a:p>
            <a:pPr marL="799465" lvl="1" indent="-342900" algn="l" rtl="0">
              <a:spcBef>
                <a:spcPts val="600"/>
              </a:spcBef>
              <a:spcAft>
                <a:spcPts val="600"/>
              </a:spcAft>
              <a:buClr>
                <a:schemeClr val="accent2"/>
              </a:buClr>
              <a:buSzPct val="120000"/>
              <a:buFont typeface="Wingdings" panose="05000000000000000000" pitchFamily="2" charset="2"/>
              <a:buChar char="q"/>
            </a:pPr>
            <a:r>
              <a:rPr lang="en-US" sz="2000">
                <a:latin typeface="Arial" panose="020B0604020202020204" pitchFamily="34" charset="0"/>
                <a:cs typeface="Arial" panose="020B0604020202020204" pitchFamily="34" charset="0"/>
              </a:rPr>
              <a:t>Tailor the slide notes as needed.</a:t>
            </a:r>
          </a:p>
          <a:p>
            <a:pPr marL="799465" lvl="1" indent="-342900" algn="l" rtl="0">
              <a:spcBef>
                <a:spcPts val="600"/>
              </a:spcBef>
              <a:spcAft>
                <a:spcPts val="600"/>
              </a:spcAft>
              <a:buClr>
                <a:schemeClr val="accent2"/>
              </a:buClr>
              <a:buSzPct val="120000"/>
              <a:buFont typeface="Wingdings" panose="05000000000000000000" pitchFamily="2" charset="2"/>
              <a:buChar char="q"/>
            </a:pPr>
            <a:r>
              <a:rPr lang="en-US" sz="2000">
                <a:solidFill>
                  <a:srgbClr val="FF0000"/>
                </a:solidFill>
                <a:latin typeface="Arial" panose="020B0604020202020204" pitchFamily="34" charset="0"/>
                <a:cs typeface="Arial" panose="020B0604020202020204" pitchFamily="34" charset="0"/>
              </a:rPr>
              <a:t>Delete this slide and update any text shown in red before presenting to your audience.</a:t>
            </a:r>
          </a:p>
        </p:txBody>
      </p:sp>
      <p:sp>
        <p:nvSpPr>
          <p:cNvPr id="4" name="Slide Number Placeholder 3"/>
          <p:cNvSpPr>
            <a:spLocks noGrp="1"/>
          </p:cNvSpPr>
          <p:nvPr>
            <p:ph type="sldNum" sz="quarter" idx="7"/>
          </p:nvPr>
        </p:nvSpPr>
        <p:spPr/>
        <p:txBody>
          <a:bodyPr/>
          <a:lstStyle/>
          <a:p>
            <a:pPr marL="12700">
              <a:spcBef>
                <a:spcPts val="111"/>
              </a:spcBef>
            </a:pPr>
            <a:fld id="{81D60167-4931-47E6-BA6A-407CBD079E47}" type="slidenum">
              <a:rPr lang="en-US" smtClean="0"/>
              <a:pPr marL="12700">
                <a:spcBef>
                  <a:spcPts val="111"/>
                </a:spcBef>
              </a:pPr>
              <a:t>1</a:t>
            </a:fld>
            <a:endParaRPr lang="en-US"/>
          </a:p>
        </p:txBody>
      </p:sp>
      <p:sp>
        <p:nvSpPr>
          <p:cNvPr id="5" name="TextBox 4">
            <a:extLst>
              <a:ext uri="{FF2B5EF4-FFF2-40B4-BE49-F238E27FC236}">
                <a16:creationId xmlns:a16="http://schemas.microsoft.com/office/drawing/2014/main" id="{5A2760C1-41E6-41A1-BABA-28EC1F429BD6}"/>
              </a:ext>
            </a:extLst>
          </p:cNvPr>
          <p:cNvSpPr txBox="1"/>
          <p:nvPr/>
        </p:nvSpPr>
        <p:spPr>
          <a:xfrm>
            <a:off x="5206972" y="5971275"/>
            <a:ext cx="3291840" cy="276999"/>
          </a:xfrm>
          <a:prstGeom prst="rect">
            <a:avLst/>
          </a:prstGeom>
          <a:noFill/>
        </p:spPr>
        <p:txBody>
          <a:bodyPr wrap="square" rtlCol="0">
            <a:spAutoFit/>
          </a:bodyPr>
          <a:lstStyle/>
          <a:p>
            <a:pPr lvl="0" algn="r">
              <a:defRPr/>
            </a:pPr>
            <a:r>
              <a:rPr lang="en-US" sz="1200" dirty="0">
                <a:solidFill>
                  <a:schemeClr val="bg1">
                    <a:lumMod val="50000"/>
                  </a:schemeClr>
                </a:solidFill>
                <a:latin typeface="Arial" panose="020B0604020202020204" pitchFamily="34" charset="0"/>
                <a:ea typeface="Montserrat Light" charset="0"/>
                <a:cs typeface="Arial" panose="020B0604020202020204" pitchFamily="34" charset="0"/>
              </a:rPr>
              <a:t>Revised 4/1/2023</a:t>
            </a:r>
          </a:p>
        </p:txBody>
      </p:sp>
    </p:spTree>
    <p:extLst>
      <p:ext uri="{BB962C8B-B14F-4D97-AF65-F5344CB8AC3E}">
        <p14:creationId xmlns:p14="http://schemas.microsoft.com/office/powerpoint/2010/main" val="25080683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FA32DA3-BC7C-5843-BFA8-917713642CD5}"/>
              </a:ext>
            </a:extLst>
          </p:cNvPr>
          <p:cNvSpPr>
            <a:spLocks noGrp="1"/>
          </p:cNvSpPr>
          <p:nvPr>
            <p:ph type="title"/>
          </p:nvPr>
        </p:nvSpPr>
        <p:spPr/>
        <p:txBody>
          <a:bodyPr/>
          <a:lstStyle/>
          <a:p>
            <a:r>
              <a:rPr lang="en-US">
                <a:solidFill>
                  <a:schemeClr val="tx2"/>
                </a:solidFill>
              </a:rPr>
              <a:t>ELDT Applicability</a:t>
            </a:r>
            <a:endParaRPr lang="en-US"/>
          </a:p>
        </p:txBody>
      </p:sp>
      <p:sp>
        <p:nvSpPr>
          <p:cNvPr id="30" name="object 6"/>
          <p:cNvSpPr txBox="1">
            <a:spLocks noGrp="1"/>
          </p:cNvSpPr>
          <p:nvPr>
            <p:ph type="sldNum" sz="quarter" idx="7"/>
          </p:nvPr>
        </p:nvSpPr>
        <p:spPr>
          <a:prstGeom prst="rect">
            <a:avLst/>
          </a:prstGeom>
        </p:spPr>
        <p:txBody>
          <a:bodyPr vert="horz" wrap="square" lIns="0" tIns="13971" rIns="0" bIns="0" rtlCol="0">
            <a:spAutoFit/>
          </a:bodyPr>
          <a:lstStyle/>
          <a:p>
            <a:pPr marL="12700" marR="0" lvl="0" indent="0" algn="l" defTabSz="914400" rtl="0" eaLnBrk="1" fontAlgn="auto" latinLnBrk="0" hangingPunct="1">
              <a:lnSpc>
                <a:spcPct val="100000"/>
              </a:lnSpc>
              <a:spcBef>
                <a:spcPts val="111"/>
              </a:spcBef>
              <a:spcAft>
                <a:spcPts val="0"/>
              </a:spcAft>
              <a:buClrTx/>
              <a:buSzTx/>
              <a:buFontTx/>
              <a:buNone/>
              <a:tabLst/>
              <a:defRPr/>
            </a:pPr>
            <a:fld id="{81D60167-4931-47E6-BA6A-407CBD079E47}" type="slidenum">
              <a:rPr kumimoji="0"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12700" marR="0" lvl="0" indent="0" algn="l" defTabSz="914400" rtl="0" eaLnBrk="1" fontAlgn="auto" latinLnBrk="0" hangingPunct="1">
                <a:lnSpc>
                  <a:spcPct val="100000"/>
                </a:lnSpc>
                <a:spcBef>
                  <a:spcPts val="111"/>
                </a:spcBef>
                <a:spcAft>
                  <a:spcPts val="0"/>
                </a:spcAft>
                <a:buClrTx/>
                <a:buSzTx/>
                <a:buFontTx/>
                <a:buNone/>
                <a:tabLst/>
                <a:defRPr/>
              </a:pPr>
              <a:t>10</a:t>
            </a:fld>
            <a:endParaRPr kumimoji="0"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Text Placeholder 13">
            <a:extLst>
              <a:ext uri="{FF2B5EF4-FFF2-40B4-BE49-F238E27FC236}">
                <a16:creationId xmlns:a16="http://schemas.microsoft.com/office/drawing/2014/main" id="{42281209-E60D-4673-ACA2-3526569FE549}"/>
              </a:ext>
            </a:extLst>
          </p:cNvPr>
          <p:cNvSpPr txBox="1">
            <a:spLocks/>
          </p:cNvSpPr>
          <p:nvPr/>
        </p:nvSpPr>
        <p:spPr>
          <a:xfrm>
            <a:off x="322592" y="6361708"/>
            <a:ext cx="6982824" cy="246221"/>
          </a:xfrm>
          <a:prstGeom prst="rect">
            <a:avLst/>
          </a:prstGeom>
        </p:spPr>
        <p:txBody>
          <a:bodyPr wrap="square" lIns="0" tIns="0" rIns="0" bIns="0" anchor="t">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1071B9"/>
              </a:buClr>
              <a:buSzPct val="120000"/>
              <a:buFontTx/>
              <a:buNone/>
              <a:tabLst/>
              <a:defRPr/>
            </a:pPr>
            <a:r>
              <a:rPr kumimoji="0" lang="en-US" sz="16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For more information, download the </a:t>
            </a:r>
            <a:r>
              <a:rPr kumimoji="0" lang="en-US" sz="16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4"/>
              </a:rPr>
              <a:t>ELDT Applicability Factsheet</a:t>
            </a:r>
            <a:endParaRPr kumimoji="0" lang="en-US" sz="16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Box 1">
            <a:extLst>
              <a:ext uri="{FF2B5EF4-FFF2-40B4-BE49-F238E27FC236}">
                <a16:creationId xmlns:a16="http://schemas.microsoft.com/office/drawing/2014/main" id="{E9CDB967-906B-3080-CF4E-E0D4DD674808}"/>
              </a:ext>
            </a:extLst>
          </p:cNvPr>
          <p:cNvSpPr txBox="1"/>
          <p:nvPr/>
        </p:nvSpPr>
        <p:spPr>
          <a:xfrm>
            <a:off x="3000238" y="1437680"/>
            <a:ext cx="221946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If       Then</a:t>
            </a: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9" name="Picture 9">
            <a:extLst>
              <a:ext uri="{FF2B5EF4-FFF2-40B4-BE49-F238E27FC236}">
                <a16:creationId xmlns:a16="http://schemas.microsoft.com/office/drawing/2014/main" id="{E447A67C-2B09-6537-A71E-9F414CE38A13}"/>
              </a:ext>
            </a:extLst>
          </p:cNvPr>
          <p:cNvPicPr>
            <a:picLocks noChangeAspect="1"/>
          </p:cNvPicPr>
          <p:nvPr/>
        </p:nvPicPr>
        <p:blipFill>
          <a:blip r:embed="rId5"/>
          <a:stretch>
            <a:fillRect/>
          </a:stretch>
        </p:blipFill>
        <p:spPr>
          <a:xfrm>
            <a:off x="3423479" y="1443374"/>
            <a:ext cx="333375" cy="419100"/>
          </a:xfrm>
          <a:prstGeom prst="rect">
            <a:avLst/>
          </a:prstGeom>
        </p:spPr>
      </p:pic>
      <p:sp>
        <p:nvSpPr>
          <p:cNvPr id="11" name="Rectangle 10">
            <a:extLst>
              <a:ext uri="{FF2B5EF4-FFF2-40B4-BE49-F238E27FC236}">
                <a16:creationId xmlns:a16="http://schemas.microsoft.com/office/drawing/2014/main" id="{934A9993-6F22-8D75-3E38-A0B3D9F9ED2A}"/>
              </a:ext>
            </a:extLst>
          </p:cNvPr>
          <p:cNvSpPr/>
          <p:nvPr/>
        </p:nvSpPr>
        <p:spPr>
          <a:xfrm>
            <a:off x="284642" y="2676657"/>
            <a:ext cx="3258821" cy="5904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TextBox 1">
            <a:extLst>
              <a:ext uri="{FF2B5EF4-FFF2-40B4-BE49-F238E27FC236}">
                <a16:creationId xmlns:a16="http://schemas.microsoft.com/office/drawing/2014/main" id="{81A871AF-B757-3563-6F5E-E7BBE601EFA1}"/>
              </a:ext>
            </a:extLst>
          </p:cNvPr>
          <p:cNvSpPr txBox="1"/>
          <p:nvPr/>
        </p:nvSpPr>
        <p:spPr>
          <a:xfrm>
            <a:off x="280013" y="2735813"/>
            <a:ext cx="3257833" cy="46166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driver was issued a CDL or an S, P, or H endorsement before February 7, 2022…</a:t>
            </a:r>
          </a:p>
        </p:txBody>
      </p:sp>
      <p:sp>
        <p:nvSpPr>
          <p:cNvPr id="14" name="Rectangle 13">
            <a:extLst>
              <a:ext uri="{FF2B5EF4-FFF2-40B4-BE49-F238E27FC236}">
                <a16:creationId xmlns:a16="http://schemas.microsoft.com/office/drawing/2014/main" id="{DBB26B4B-E4FF-4015-F96A-2DEC48AE467F}"/>
              </a:ext>
            </a:extLst>
          </p:cNvPr>
          <p:cNvSpPr/>
          <p:nvPr/>
        </p:nvSpPr>
        <p:spPr>
          <a:xfrm>
            <a:off x="294903" y="3389879"/>
            <a:ext cx="3258821" cy="7419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TextBox 1">
            <a:extLst>
              <a:ext uri="{FF2B5EF4-FFF2-40B4-BE49-F238E27FC236}">
                <a16:creationId xmlns:a16="http://schemas.microsoft.com/office/drawing/2014/main" id="{2DEC5FA6-B10C-7290-A37B-8AFF5CAB1C5C}"/>
              </a:ext>
            </a:extLst>
          </p:cNvPr>
          <p:cNvSpPr txBox="1"/>
          <p:nvPr/>
        </p:nvSpPr>
        <p:spPr>
          <a:xfrm>
            <a:off x="290273" y="3435798"/>
            <a:ext cx="3257833"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driver holds a CLP that was issued before February 7, 2022, but the CLP expires before the driver applies for their CDL…</a:t>
            </a:r>
          </a:p>
        </p:txBody>
      </p:sp>
      <p:sp>
        <p:nvSpPr>
          <p:cNvPr id="21" name="Rectangle 20">
            <a:extLst>
              <a:ext uri="{FF2B5EF4-FFF2-40B4-BE49-F238E27FC236}">
                <a16:creationId xmlns:a16="http://schemas.microsoft.com/office/drawing/2014/main" id="{D1AEA674-95F2-72FD-0C93-7FEBC0112F92}"/>
              </a:ext>
            </a:extLst>
          </p:cNvPr>
          <p:cNvSpPr/>
          <p:nvPr/>
        </p:nvSpPr>
        <p:spPr>
          <a:xfrm>
            <a:off x="280013" y="5072366"/>
            <a:ext cx="3258818" cy="11311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TextBox 1">
            <a:extLst>
              <a:ext uri="{FF2B5EF4-FFF2-40B4-BE49-F238E27FC236}">
                <a16:creationId xmlns:a16="http://schemas.microsoft.com/office/drawing/2014/main" id="{F1D560EE-AC40-CEE4-31BF-36F2AD85768B}"/>
              </a:ext>
            </a:extLst>
          </p:cNvPr>
          <p:cNvSpPr txBox="1"/>
          <p:nvPr/>
        </p:nvSpPr>
        <p:spPr>
          <a:xfrm>
            <a:off x="337137" y="5146270"/>
            <a:ext cx="3042311" cy="101566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driver held a CDL prior to the compliance date, and applies for an upgrade to a higher class of CDL, or an S, P, or H endorsement for the first time on or after February 7, 2022…</a:t>
            </a:r>
          </a:p>
        </p:txBody>
      </p:sp>
      <p:sp>
        <p:nvSpPr>
          <p:cNvPr id="24" name="Rectangle 23">
            <a:extLst>
              <a:ext uri="{FF2B5EF4-FFF2-40B4-BE49-F238E27FC236}">
                <a16:creationId xmlns:a16="http://schemas.microsoft.com/office/drawing/2014/main" id="{4788A307-777B-1D2A-C471-42FB25ECC270}"/>
              </a:ext>
            </a:extLst>
          </p:cNvPr>
          <p:cNvSpPr/>
          <p:nvPr/>
        </p:nvSpPr>
        <p:spPr>
          <a:xfrm>
            <a:off x="3722490" y="2004876"/>
            <a:ext cx="5180074" cy="5334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5" name="TextBox 1">
            <a:extLst>
              <a:ext uri="{FF2B5EF4-FFF2-40B4-BE49-F238E27FC236}">
                <a16:creationId xmlns:a16="http://schemas.microsoft.com/office/drawing/2014/main" id="{2961EB43-E01E-66E5-1A34-435EA3B2FE75}"/>
              </a:ext>
            </a:extLst>
          </p:cNvPr>
          <p:cNvSpPr txBox="1"/>
          <p:nvPr/>
        </p:nvSpPr>
        <p:spPr>
          <a:xfrm>
            <a:off x="3722482" y="2043345"/>
            <a:ext cx="5180090" cy="46166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driver is not required to complete entry-level driver training, as long as the driver obtains a CDL before the CLP expires.</a:t>
            </a:r>
          </a:p>
        </p:txBody>
      </p:sp>
      <p:sp>
        <p:nvSpPr>
          <p:cNvPr id="26" name="Rectangle 25">
            <a:extLst>
              <a:ext uri="{FF2B5EF4-FFF2-40B4-BE49-F238E27FC236}">
                <a16:creationId xmlns:a16="http://schemas.microsoft.com/office/drawing/2014/main" id="{8E5803C9-2D9D-1805-D840-CAF08C955105}"/>
              </a:ext>
            </a:extLst>
          </p:cNvPr>
          <p:cNvSpPr/>
          <p:nvPr/>
        </p:nvSpPr>
        <p:spPr>
          <a:xfrm>
            <a:off x="3722482" y="2676657"/>
            <a:ext cx="5169823" cy="5904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7" name="TextBox 1">
            <a:extLst>
              <a:ext uri="{FF2B5EF4-FFF2-40B4-BE49-F238E27FC236}">
                <a16:creationId xmlns:a16="http://schemas.microsoft.com/office/drawing/2014/main" id="{D20829B8-5285-9DEB-FD71-75B456B129E3}"/>
              </a:ext>
            </a:extLst>
          </p:cNvPr>
          <p:cNvSpPr txBox="1"/>
          <p:nvPr/>
        </p:nvSpPr>
        <p:spPr>
          <a:xfrm>
            <a:off x="3716865" y="2743781"/>
            <a:ext cx="5169838" cy="46166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driver is not required to complete entry-level driver training for the previously-issued license or endorsement, even if it has since lapsed.</a:t>
            </a:r>
          </a:p>
        </p:txBody>
      </p:sp>
      <p:sp>
        <p:nvSpPr>
          <p:cNvPr id="28" name="Rectangle 27">
            <a:extLst>
              <a:ext uri="{FF2B5EF4-FFF2-40B4-BE49-F238E27FC236}">
                <a16:creationId xmlns:a16="http://schemas.microsoft.com/office/drawing/2014/main" id="{45772A07-03A9-9A08-55AD-CFE317C58985}"/>
              </a:ext>
            </a:extLst>
          </p:cNvPr>
          <p:cNvSpPr/>
          <p:nvPr/>
        </p:nvSpPr>
        <p:spPr>
          <a:xfrm>
            <a:off x="3732741" y="3435798"/>
            <a:ext cx="5169823" cy="6960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TextBox 1">
            <a:extLst>
              <a:ext uri="{FF2B5EF4-FFF2-40B4-BE49-F238E27FC236}">
                <a16:creationId xmlns:a16="http://schemas.microsoft.com/office/drawing/2014/main" id="{63F899A4-7AA4-D4C9-F383-09F7CB9FBCC4}"/>
              </a:ext>
            </a:extLst>
          </p:cNvPr>
          <p:cNvSpPr txBox="1"/>
          <p:nvPr/>
        </p:nvSpPr>
        <p:spPr>
          <a:xfrm>
            <a:off x="3762166" y="3533322"/>
            <a:ext cx="4811051" cy="46166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driver must complete the required entry-level driver training before being permitted to take the CDL skills test.</a:t>
            </a:r>
          </a:p>
        </p:txBody>
      </p:sp>
      <p:sp>
        <p:nvSpPr>
          <p:cNvPr id="34" name="Rectangle 33">
            <a:extLst>
              <a:ext uri="{FF2B5EF4-FFF2-40B4-BE49-F238E27FC236}">
                <a16:creationId xmlns:a16="http://schemas.microsoft.com/office/drawing/2014/main" id="{8381F27D-F112-7C15-2F25-E102B05870E2}"/>
              </a:ext>
            </a:extLst>
          </p:cNvPr>
          <p:cNvSpPr/>
          <p:nvPr/>
        </p:nvSpPr>
        <p:spPr>
          <a:xfrm>
            <a:off x="3728109" y="4254983"/>
            <a:ext cx="5180073" cy="7386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5" name="TextBox 1">
            <a:extLst>
              <a:ext uri="{FF2B5EF4-FFF2-40B4-BE49-F238E27FC236}">
                <a16:creationId xmlns:a16="http://schemas.microsoft.com/office/drawing/2014/main" id="{46C3E9A8-D332-0AF3-6CAC-235C4C4434DE}"/>
              </a:ext>
            </a:extLst>
          </p:cNvPr>
          <p:cNvSpPr txBox="1"/>
          <p:nvPr/>
        </p:nvSpPr>
        <p:spPr>
          <a:xfrm>
            <a:off x="3738345" y="4301148"/>
            <a:ext cx="5169837"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driver must complete the required entry-level driver training before being permitted to take the CDL skills test, S or P skills test, or H knowledge test.</a:t>
            </a:r>
          </a:p>
        </p:txBody>
      </p:sp>
      <p:sp>
        <p:nvSpPr>
          <p:cNvPr id="36" name="Rectangle 35">
            <a:extLst>
              <a:ext uri="{FF2B5EF4-FFF2-40B4-BE49-F238E27FC236}">
                <a16:creationId xmlns:a16="http://schemas.microsoft.com/office/drawing/2014/main" id="{467D6C80-F1E6-2F6F-81C3-6D4F9B15F403}"/>
              </a:ext>
            </a:extLst>
          </p:cNvPr>
          <p:cNvSpPr/>
          <p:nvPr/>
        </p:nvSpPr>
        <p:spPr>
          <a:xfrm>
            <a:off x="3717848" y="5072367"/>
            <a:ext cx="5180076" cy="11311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7" name="TextBox 1">
            <a:extLst>
              <a:ext uri="{FF2B5EF4-FFF2-40B4-BE49-F238E27FC236}">
                <a16:creationId xmlns:a16="http://schemas.microsoft.com/office/drawing/2014/main" id="{DBCDA09A-6F78-7D79-ED9B-D46FC04A3632}"/>
              </a:ext>
            </a:extLst>
          </p:cNvPr>
          <p:cNvSpPr txBox="1"/>
          <p:nvPr/>
        </p:nvSpPr>
        <p:spPr>
          <a:xfrm>
            <a:off x="3747276" y="5158551"/>
            <a:ext cx="5169841" cy="83099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driver must complete the required entry-level driving for the class of CDL to which the driver is upgrading or the endorsement(s) for which the driver is applying before being permitted to take the applicable CDL skills test or H endorsement knowledge test.</a:t>
            </a:r>
          </a:p>
        </p:txBody>
      </p:sp>
      <p:sp>
        <p:nvSpPr>
          <p:cNvPr id="41" name="Rectangle 40">
            <a:extLst>
              <a:ext uri="{FF2B5EF4-FFF2-40B4-BE49-F238E27FC236}">
                <a16:creationId xmlns:a16="http://schemas.microsoft.com/office/drawing/2014/main" id="{8CE4CCC5-F866-413C-4BC9-3F6A2E3B296D}"/>
              </a:ext>
            </a:extLst>
          </p:cNvPr>
          <p:cNvSpPr/>
          <p:nvPr/>
        </p:nvSpPr>
        <p:spPr>
          <a:xfrm>
            <a:off x="284650" y="2005536"/>
            <a:ext cx="3258821" cy="5334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2" name="TextBox 1">
            <a:extLst>
              <a:ext uri="{FF2B5EF4-FFF2-40B4-BE49-F238E27FC236}">
                <a16:creationId xmlns:a16="http://schemas.microsoft.com/office/drawing/2014/main" id="{C312E887-6657-AE30-9F5F-3BA44B5E5538}"/>
              </a:ext>
            </a:extLst>
          </p:cNvPr>
          <p:cNvSpPr txBox="1"/>
          <p:nvPr/>
        </p:nvSpPr>
        <p:spPr>
          <a:xfrm>
            <a:off x="284642" y="2052112"/>
            <a:ext cx="3257832" cy="46166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driver holds a CLP that was issued before February 7, 2022…</a:t>
            </a:r>
          </a:p>
        </p:txBody>
      </p:sp>
      <p:sp>
        <p:nvSpPr>
          <p:cNvPr id="43" name="Rectangle 42">
            <a:extLst>
              <a:ext uri="{FF2B5EF4-FFF2-40B4-BE49-F238E27FC236}">
                <a16:creationId xmlns:a16="http://schemas.microsoft.com/office/drawing/2014/main" id="{629D44D0-B633-B96C-624B-CC45ECEF0364}"/>
              </a:ext>
            </a:extLst>
          </p:cNvPr>
          <p:cNvSpPr/>
          <p:nvPr/>
        </p:nvSpPr>
        <p:spPr>
          <a:xfrm>
            <a:off x="290273" y="4255029"/>
            <a:ext cx="3258821" cy="7386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4" name="TextBox 1">
            <a:extLst>
              <a:ext uri="{FF2B5EF4-FFF2-40B4-BE49-F238E27FC236}">
                <a16:creationId xmlns:a16="http://schemas.microsoft.com/office/drawing/2014/main" id="{ECEA8B77-9BC4-3A8C-8452-D18C4A9BCB90}"/>
              </a:ext>
            </a:extLst>
          </p:cNvPr>
          <p:cNvSpPr txBox="1"/>
          <p:nvPr/>
        </p:nvSpPr>
        <p:spPr>
          <a:xfrm>
            <a:off x="439406" y="4407653"/>
            <a:ext cx="2950301" cy="46166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driver obtains a CLP on or after February 7, 2022…</a:t>
            </a:r>
          </a:p>
        </p:txBody>
      </p:sp>
    </p:spTree>
    <p:custDataLst>
      <p:tags r:id="rId1"/>
    </p:custDataLst>
    <p:extLst>
      <p:ext uri="{BB962C8B-B14F-4D97-AF65-F5344CB8AC3E}">
        <p14:creationId xmlns:p14="http://schemas.microsoft.com/office/powerpoint/2010/main" val="39009006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1410A7-7B3B-4947-8FDE-488BFA3D1A57}"/>
              </a:ext>
            </a:extLst>
          </p:cNvPr>
          <p:cNvSpPr>
            <a:spLocks noGrp="1"/>
          </p:cNvSpPr>
          <p:nvPr>
            <p:ph type="title"/>
          </p:nvPr>
        </p:nvSpPr>
        <p:spPr>
          <a:xfrm>
            <a:off x="1417778" y="1503124"/>
            <a:ext cx="3765594" cy="1482356"/>
          </a:xfrm>
        </p:spPr>
        <p:txBody>
          <a:bodyPr/>
          <a:lstStyle/>
          <a:p>
            <a:r>
              <a:rPr lang="en-US"/>
              <a:t>Training Requirements</a:t>
            </a:r>
          </a:p>
        </p:txBody>
      </p:sp>
      <p:sp>
        <p:nvSpPr>
          <p:cNvPr id="4" name="Slide Number Placeholder 3">
            <a:extLst>
              <a:ext uri="{FF2B5EF4-FFF2-40B4-BE49-F238E27FC236}">
                <a16:creationId xmlns:a16="http://schemas.microsoft.com/office/drawing/2014/main" id="{D03B61AE-5454-C449-A153-3FEDC57B20B0}"/>
              </a:ext>
            </a:extLst>
          </p:cNvPr>
          <p:cNvSpPr>
            <a:spLocks noGrp="1"/>
          </p:cNvSpPr>
          <p:nvPr>
            <p:ph type="sldNum" sz="quarter" idx="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32987708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A2AC57-DFC5-D348-BDDD-062B5BDEF45B}"/>
              </a:ext>
            </a:extLst>
          </p:cNvPr>
          <p:cNvSpPr>
            <a:spLocks noGrp="1"/>
          </p:cNvSpPr>
          <p:nvPr>
            <p:ph type="title"/>
          </p:nvPr>
        </p:nvSpPr>
        <p:spPr>
          <a:xfrm>
            <a:off x="645188" y="1031557"/>
            <a:ext cx="8117812" cy="414803"/>
          </a:xfrm>
        </p:spPr>
        <p:txBody>
          <a:bodyPr lIns="0" tIns="0" rIns="0" bIns="0" anchor="t"/>
          <a:lstStyle/>
          <a:p>
            <a:pPr algn="l"/>
            <a:r>
              <a:rPr lang="en-US">
                <a:solidFill>
                  <a:schemeClr val="tx2"/>
                </a:solidFill>
              </a:rPr>
              <a:t>What training will CDL applicants receive?</a:t>
            </a:r>
          </a:p>
          <a:p>
            <a:pPr>
              <a:lnSpc>
                <a:spcPts val="2950"/>
              </a:lnSpc>
            </a:pPr>
            <a:endParaRPr lang="en-US">
              <a:solidFill>
                <a:schemeClr val="tx2"/>
              </a:solidFill>
            </a:endParaRPr>
          </a:p>
        </p:txBody>
      </p:sp>
      <p:sp>
        <p:nvSpPr>
          <p:cNvPr id="8" name="Holder 6">
            <a:extLst>
              <a:ext uri="{FF2B5EF4-FFF2-40B4-BE49-F238E27FC236}">
                <a16:creationId xmlns:a16="http://schemas.microsoft.com/office/drawing/2014/main" id="{46A3B282-3B01-1647-A97E-D4B44B9956CB}"/>
              </a:ext>
            </a:extLst>
          </p:cNvPr>
          <p:cNvSpPr>
            <a:spLocks noGrp="1"/>
          </p:cNvSpPr>
          <p:nvPr>
            <p:ph type="sldNum" sz="quarter" idx="7"/>
          </p:nvPr>
        </p:nvSpPr>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a:spcBef>
                <a:spcPts val="111"/>
              </a:spcBef>
            </a:pPr>
            <a:fld id="{81D60167-4931-47E6-BA6A-407CBD079E47}" type="slidenum">
              <a:rPr lang="en-US" smtClean="0"/>
              <a:pPr marL="12700">
                <a:spcBef>
                  <a:spcPts val="111"/>
                </a:spcBef>
              </a:pPr>
              <a:t>12</a:t>
            </a:fld>
            <a:endParaRPr lang="en-US"/>
          </a:p>
        </p:txBody>
      </p:sp>
      <p:sp>
        <p:nvSpPr>
          <p:cNvPr id="19" name="Text Placeholder 12">
            <a:extLst>
              <a:ext uri="{FF2B5EF4-FFF2-40B4-BE49-F238E27FC236}">
                <a16:creationId xmlns:a16="http://schemas.microsoft.com/office/drawing/2014/main" id="{B03AB932-CCF4-2F4E-B080-E39889A69C13}"/>
              </a:ext>
            </a:extLst>
          </p:cNvPr>
          <p:cNvSpPr txBox="1">
            <a:spLocks/>
          </p:cNvSpPr>
          <p:nvPr/>
        </p:nvSpPr>
        <p:spPr>
          <a:xfrm>
            <a:off x="646076" y="1952729"/>
            <a:ext cx="7988274" cy="307777"/>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endParaRPr lang="en-US" sz="2000">
              <a:solidFill>
                <a:srgbClr val="0C72B9"/>
              </a:solidFill>
            </a:endParaRPr>
          </a:p>
        </p:txBody>
      </p:sp>
      <p:sp>
        <p:nvSpPr>
          <p:cNvPr id="38" name="Rectangle 37">
            <a:extLst>
              <a:ext uri="{FF2B5EF4-FFF2-40B4-BE49-F238E27FC236}">
                <a16:creationId xmlns:a16="http://schemas.microsoft.com/office/drawing/2014/main" id="{2DAF2088-3D8A-D947-9B46-B5276A1674AB}"/>
              </a:ext>
            </a:extLst>
          </p:cNvPr>
          <p:cNvSpPr/>
          <p:nvPr/>
        </p:nvSpPr>
        <p:spPr>
          <a:xfrm>
            <a:off x="645188" y="1621471"/>
            <a:ext cx="7916541" cy="605294"/>
          </a:xfrm>
          <a:prstGeom prst="rect">
            <a:avLst/>
          </a:prstGeom>
        </p:spPr>
        <p:txBody>
          <a:bodyPr wrap="square">
            <a:spAutoFit/>
          </a:bodyPr>
          <a:lstStyle/>
          <a:p>
            <a:pPr>
              <a:lnSpc>
                <a:spcPts val="2000"/>
              </a:lnSpc>
              <a:spcAft>
                <a:spcPts val="600"/>
              </a:spcAft>
            </a:pPr>
            <a:r>
              <a:rPr lang="en-US" b="1">
                <a:solidFill>
                  <a:schemeClr val="accent2"/>
                </a:solidFill>
                <a:latin typeface="Arial" panose="020B0604020202020204" pitchFamily="34" charset="0"/>
                <a:cs typeface="Arial" panose="020B0604020202020204" pitchFamily="34" charset="0"/>
              </a:rPr>
              <a:t>Entry-level drivers must receive training and demonstrate proficiency in the following areas: </a:t>
            </a:r>
          </a:p>
        </p:txBody>
      </p:sp>
      <p:graphicFrame>
        <p:nvGraphicFramePr>
          <p:cNvPr id="2" name="Table 1"/>
          <p:cNvGraphicFramePr>
            <a:graphicFrameLocks noGrp="1"/>
          </p:cNvGraphicFramePr>
          <p:nvPr>
            <p:extLst>
              <p:ext uri="{D42A27DB-BD31-4B8C-83A1-F6EECF244321}">
                <p14:modId xmlns:p14="http://schemas.microsoft.com/office/powerpoint/2010/main" val="1795272223"/>
              </p:ext>
            </p:extLst>
          </p:nvPr>
        </p:nvGraphicFramePr>
        <p:xfrm>
          <a:off x="779075" y="2558023"/>
          <a:ext cx="7551896" cy="3461777"/>
        </p:xfrm>
        <a:graphic>
          <a:graphicData uri="http://schemas.openxmlformats.org/drawingml/2006/table">
            <a:tbl>
              <a:tblPr firstRow="1" bandRow="1">
                <a:tableStyleId>{5C22544A-7EE6-4342-B048-85BDC9FD1C3A}</a:tableStyleId>
              </a:tblPr>
              <a:tblGrid>
                <a:gridCol w="3775948">
                  <a:extLst>
                    <a:ext uri="{9D8B030D-6E8A-4147-A177-3AD203B41FA5}">
                      <a16:colId xmlns:a16="http://schemas.microsoft.com/office/drawing/2014/main" val="1089837925"/>
                    </a:ext>
                  </a:extLst>
                </a:gridCol>
                <a:gridCol w="3775948">
                  <a:extLst>
                    <a:ext uri="{9D8B030D-6E8A-4147-A177-3AD203B41FA5}">
                      <a16:colId xmlns:a16="http://schemas.microsoft.com/office/drawing/2014/main" val="2144731483"/>
                    </a:ext>
                  </a:extLst>
                </a:gridCol>
              </a:tblGrid>
              <a:tr h="947177">
                <a:tc>
                  <a:txBody>
                    <a:bodyPr/>
                    <a:lstStyle/>
                    <a:p>
                      <a:r>
                        <a:rPr lang="en-US">
                          <a:latin typeface="Arial" panose="020B0604020202020204" pitchFamily="34" charset="0"/>
                          <a:cs typeface="Arial" panose="020B0604020202020204" pitchFamily="34" charset="0"/>
                        </a:rPr>
                        <a:t>                  THEORY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                  TRAINING</a:t>
                      </a:r>
                    </a:p>
                  </a:txBody>
                  <a:tcPr anchor="ctr">
                    <a:solidFill>
                      <a:schemeClr val="accent5"/>
                    </a:solidFill>
                  </a:tcPr>
                </a:tc>
                <a:tc>
                  <a:txBody>
                    <a:bodyPr/>
                    <a:lstStyle/>
                    <a:p>
                      <a:r>
                        <a:rPr lang="en-US">
                          <a:latin typeface="Arial" panose="020B0604020202020204" pitchFamily="34" charset="0"/>
                          <a:cs typeface="Arial" panose="020B0604020202020204" pitchFamily="34" charset="0"/>
                        </a:rPr>
                        <a:t>                BEHIND-THE-WHEEL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                (BTW)</a:t>
                      </a:r>
                      <a:r>
                        <a:rPr lang="en-US" baseline="0">
                          <a:latin typeface="Arial" panose="020B0604020202020204" pitchFamily="34" charset="0"/>
                          <a:cs typeface="Arial" panose="020B0604020202020204" pitchFamily="34" charset="0"/>
                        </a:rPr>
                        <a:t> TRAINING</a:t>
                      </a:r>
                      <a:endParaRPr lang="en-US">
                        <a:latin typeface="Arial" panose="020B0604020202020204" pitchFamily="34" charset="0"/>
                        <a:cs typeface="Arial" panose="020B0604020202020204" pitchFamily="34" charset="0"/>
                      </a:endParaRPr>
                    </a:p>
                  </a:txBody>
                  <a:tcPr anchor="ctr">
                    <a:solidFill>
                      <a:schemeClr val="accent5"/>
                    </a:solidFill>
                  </a:tcPr>
                </a:tc>
                <a:extLst>
                  <a:ext uri="{0D108BD9-81ED-4DB2-BD59-A6C34878D82A}">
                    <a16:rowId xmlns:a16="http://schemas.microsoft.com/office/drawing/2014/main" val="2344812716"/>
                  </a:ext>
                </a:extLst>
              </a:tr>
              <a:tr h="1959488">
                <a:tc>
                  <a:txBody>
                    <a:bodyPr/>
                    <a:lstStyle/>
                    <a:p>
                      <a:pPr marL="285750" indent="-285750">
                        <a:spcAft>
                          <a:spcPts val="600"/>
                        </a:spcAft>
                        <a:buClr>
                          <a:srgbClr val="0C72B9"/>
                        </a:buClr>
                        <a:buFont typeface="Wingdings" pitchFamily="2" charset="2"/>
                        <a:buChar char="§"/>
                      </a:pPr>
                      <a:r>
                        <a:rPr lang="en-US" sz="1400">
                          <a:latin typeface="Arial" panose="020B0604020202020204" pitchFamily="34" charset="0"/>
                          <a:cs typeface="Arial" panose="020B0604020202020204" pitchFamily="34" charset="0"/>
                        </a:rPr>
                        <a:t>Lectures, demonstrations, computer-based,</a:t>
                      </a:r>
                      <a:r>
                        <a:rPr lang="en-US" sz="1400" baseline="0">
                          <a:latin typeface="Arial" panose="020B0604020202020204" pitchFamily="34" charset="0"/>
                          <a:cs typeface="Arial" panose="020B0604020202020204" pitchFamily="34" charset="0"/>
                        </a:rPr>
                        <a:t> online learning, etc.</a:t>
                      </a:r>
                    </a:p>
                    <a:p>
                      <a:pPr marL="285750" indent="-285750">
                        <a:spcAft>
                          <a:spcPts val="600"/>
                        </a:spcAft>
                        <a:buClr>
                          <a:srgbClr val="0C72B9"/>
                        </a:buClr>
                        <a:buFont typeface="Wingdings" pitchFamily="2" charset="2"/>
                        <a:buChar char="§"/>
                      </a:pPr>
                      <a:r>
                        <a:rPr lang="en-US" sz="1400" baseline="0">
                          <a:latin typeface="Arial" panose="020B0604020202020204" pitchFamily="34" charset="0"/>
                          <a:cs typeface="Arial" panose="020B0604020202020204" pitchFamily="34" charset="0"/>
                        </a:rPr>
                        <a:t>May use a simulator</a:t>
                      </a:r>
                    </a:p>
                    <a:p>
                      <a:pPr marL="285750" indent="-285750">
                        <a:spcAft>
                          <a:spcPts val="600"/>
                        </a:spcAft>
                        <a:buClr>
                          <a:srgbClr val="0C72B9"/>
                        </a:buClr>
                        <a:buFont typeface="Wingdings" pitchFamily="2" charset="2"/>
                        <a:buChar char="§"/>
                      </a:pPr>
                      <a:r>
                        <a:rPr lang="en-US" sz="1400" baseline="0">
                          <a:latin typeface="Arial" panose="020B0604020202020204" pitchFamily="34" charset="0"/>
                          <a:cs typeface="Arial" panose="020B0604020202020204" pitchFamily="34" charset="0"/>
                        </a:rPr>
                        <a:t>No minimum number of hours; trainees must score at least 80% on assessment</a:t>
                      </a:r>
                    </a:p>
                    <a:p>
                      <a:pPr marL="285750" indent="-285750">
                        <a:spcAft>
                          <a:spcPts val="600"/>
                        </a:spcAft>
                        <a:buClr>
                          <a:srgbClr val="0C72B9"/>
                        </a:buClr>
                        <a:buFont typeface="Wingdings" pitchFamily="2" charset="2"/>
                        <a:buChar char="§"/>
                      </a:pPr>
                      <a:r>
                        <a:rPr lang="en-US" sz="1400" baseline="0">
                          <a:latin typeface="Arial" panose="020B0604020202020204" pitchFamily="34" charset="0"/>
                          <a:cs typeface="Arial" panose="020B0604020202020204" pitchFamily="34" charset="0"/>
                        </a:rPr>
                        <a:t>Training topics include:</a:t>
                      </a:r>
                    </a:p>
                    <a:p>
                      <a:pPr marL="742939" lvl="1" indent="-285750">
                        <a:buFont typeface="Arial" panose="020B0604020202020204" pitchFamily="34" charset="0"/>
                        <a:buChar char="•"/>
                      </a:pPr>
                      <a:r>
                        <a:rPr lang="en-US" sz="1100">
                          <a:latin typeface="Arial" panose="020B0604020202020204" pitchFamily="34" charset="0"/>
                          <a:cs typeface="Arial" panose="020B0604020202020204" pitchFamily="34" charset="0"/>
                        </a:rPr>
                        <a:t>Basic Operation</a:t>
                      </a:r>
                    </a:p>
                    <a:p>
                      <a:pPr marL="742939" lvl="1" indent="-285750">
                        <a:buFont typeface="Arial" panose="020B0604020202020204" pitchFamily="34" charset="0"/>
                        <a:buChar char="•"/>
                      </a:pPr>
                      <a:r>
                        <a:rPr lang="en-US" sz="1100">
                          <a:latin typeface="Arial" panose="020B0604020202020204" pitchFamily="34" charset="0"/>
                          <a:cs typeface="Arial" panose="020B0604020202020204" pitchFamily="34" charset="0"/>
                        </a:rPr>
                        <a:t>Safe</a:t>
                      </a:r>
                      <a:r>
                        <a:rPr lang="en-US" sz="1100" baseline="0">
                          <a:latin typeface="Arial" panose="020B0604020202020204" pitchFamily="34" charset="0"/>
                          <a:cs typeface="Arial" panose="020B0604020202020204" pitchFamily="34" charset="0"/>
                        </a:rPr>
                        <a:t> Operating Procedures</a:t>
                      </a:r>
                    </a:p>
                    <a:p>
                      <a:pPr marL="742939" lvl="1" indent="-285750">
                        <a:buFont typeface="Arial" panose="020B0604020202020204" pitchFamily="34" charset="0"/>
                        <a:buChar char="•"/>
                      </a:pPr>
                      <a:r>
                        <a:rPr lang="en-US" sz="1100" baseline="0">
                          <a:latin typeface="Arial" panose="020B0604020202020204" pitchFamily="34" charset="0"/>
                          <a:cs typeface="Arial" panose="020B0604020202020204" pitchFamily="34" charset="0"/>
                        </a:rPr>
                        <a:t>Advanced Operation Procedures</a:t>
                      </a:r>
                    </a:p>
                    <a:p>
                      <a:pPr marL="742939" lvl="1" indent="-285750">
                        <a:buFont typeface="Arial" panose="020B0604020202020204" pitchFamily="34" charset="0"/>
                        <a:buChar char="•"/>
                      </a:pPr>
                      <a:r>
                        <a:rPr lang="en-US" sz="1100">
                          <a:latin typeface="Arial" panose="020B0604020202020204" pitchFamily="34" charset="0"/>
                          <a:cs typeface="Arial" panose="020B0604020202020204" pitchFamily="34" charset="0"/>
                        </a:rPr>
                        <a:t>Vehicle Systems and Reporting Malfunctions</a:t>
                      </a:r>
                    </a:p>
                    <a:p>
                      <a:pPr marL="742939" lvl="1" indent="-285750">
                        <a:buFont typeface="Arial" panose="020B0604020202020204" pitchFamily="34" charset="0"/>
                        <a:buChar char="•"/>
                      </a:pPr>
                      <a:r>
                        <a:rPr lang="en-US" sz="1100">
                          <a:latin typeface="Arial" panose="020B0604020202020204" pitchFamily="34" charset="0"/>
                          <a:cs typeface="Arial" panose="020B0604020202020204" pitchFamily="34" charset="0"/>
                        </a:rPr>
                        <a:t>Non-Driving Activities</a:t>
                      </a:r>
                      <a:r>
                        <a:rPr lang="en-US" sz="1100" baseline="0">
                          <a:latin typeface="Arial" panose="020B0604020202020204" pitchFamily="34" charset="0"/>
                          <a:cs typeface="Arial" panose="020B0604020202020204" pitchFamily="34" charset="0"/>
                        </a:rPr>
                        <a:t> (e.g., Hours of Service)</a:t>
                      </a:r>
                      <a:endParaRPr lang="en-US" sz="1100">
                        <a:latin typeface="Arial" panose="020B0604020202020204" pitchFamily="34" charset="0"/>
                        <a:cs typeface="Arial" panose="020B0604020202020204" pitchFamily="34" charset="0"/>
                      </a:endParaRPr>
                    </a:p>
                  </a:txBody>
                  <a:tcPr>
                    <a:solidFill>
                      <a:srgbClr val="EBF3FA"/>
                    </a:solidFill>
                  </a:tcPr>
                </a:tc>
                <a:tc>
                  <a:txBody>
                    <a:bodyPr/>
                    <a:lstStyle/>
                    <a:p>
                      <a:pPr marL="285750" indent="-285750">
                        <a:spcAft>
                          <a:spcPts val="600"/>
                        </a:spcAft>
                        <a:buClr>
                          <a:srgbClr val="0C72B9"/>
                        </a:buClr>
                        <a:buFont typeface="Wingdings" pitchFamily="2" charset="2"/>
                        <a:buChar char="§"/>
                      </a:pPr>
                      <a:r>
                        <a:rPr lang="en-US" sz="1400">
                          <a:latin typeface="Arial" panose="020B0604020202020204" pitchFamily="34" charset="0"/>
                          <a:cs typeface="Arial" panose="020B0604020202020204" pitchFamily="34" charset="0"/>
                        </a:rPr>
                        <a:t>Actual operation</a:t>
                      </a:r>
                      <a:r>
                        <a:rPr lang="en-US" sz="1400" baseline="0">
                          <a:latin typeface="Arial" panose="020B0604020202020204" pitchFamily="34" charset="0"/>
                          <a:cs typeface="Arial" panose="020B0604020202020204" pitchFamily="34" charset="0"/>
                        </a:rPr>
                        <a:t> of a CMV</a:t>
                      </a:r>
                    </a:p>
                    <a:p>
                      <a:pPr marL="285750" indent="-285750">
                        <a:spcAft>
                          <a:spcPts val="600"/>
                        </a:spcAft>
                        <a:buClr>
                          <a:srgbClr val="0C72B9"/>
                        </a:buClr>
                        <a:buFont typeface="Wingdings" pitchFamily="2" charset="2"/>
                        <a:buChar char="§"/>
                      </a:pPr>
                      <a:r>
                        <a:rPr lang="en-US" sz="1400" baseline="0">
                          <a:latin typeface="Arial" panose="020B0604020202020204" pitchFamily="34" charset="0"/>
                          <a:cs typeface="Arial" panose="020B0604020202020204" pitchFamily="34" charset="0"/>
                        </a:rPr>
                        <a:t>Takes place on a range or public road</a:t>
                      </a:r>
                    </a:p>
                    <a:p>
                      <a:pPr marL="285750" indent="-285750">
                        <a:spcAft>
                          <a:spcPts val="600"/>
                        </a:spcAft>
                        <a:buClr>
                          <a:srgbClr val="0C72B9"/>
                        </a:buClr>
                        <a:buFont typeface="Wingdings" pitchFamily="2" charset="2"/>
                        <a:buChar char="§"/>
                      </a:pPr>
                      <a:r>
                        <a:rPr lang="en-US" sz="1400" baseline="0">
                          <a:latin typeface="Arial" panose="020B0604020202020204" pitchFamily="34" charset="0"/>
                          <a:cs typeface="Arial" panose="020B0604020202020204" pitchFamily="34" charset="0"/>
                        </a:rPr>
                        <a:t>May not use a simulator to meet requirements</a:t>
                      </a:r>
                    </a:p>
                    <a:p>
                      <a:pPr marL="285750" indent="-285750">
                        <a:spcAft>
                          <a:spcPts val="600"/>
                        </a:spcAft>
                        <a:buClr>
                          <a:srgbClr val="0C72B9"/>
                        </a:buClr>
                        <a:buFont typeface="Wingdings" pitchFamily="2" charset="2"/>
                        <a:buChar char="§"/>
                      </a:pPr>
                      <a:r>
                        <a:rPr lang="en-US" sz="1400" baseline="0">
                          <a:latin typeface="Arial" panose="020B0604020202020204" pitchFamily="34" charset="0"/>
                          <a:cs typeface="Arial" panose="020B0604020202020204" pitchFamily="34" charset="0"/>
                        </a:rPr>
                        <a:t>No minimum number of hours, training provider will determine driver’s proficiency</a:t>
                      </a:r>
                    </a:p>
                    <a:p>
                      <a:pPr marL="285750" indent="-285750">
                        <a:spcAft>
                          <a:spcPts val="600"/>
                        </a:spcAft>
                        <a:buClr>
                          <a:srgbClr val="0C72B9"/>
                        </a:buClr>
                        <a:buFont typeface="Wingdings" pitchFamily="2" charset="2"/>
                        <a:buChar char="§"/>
                      </a:pPr>
                      <a:r>
                        <a:rPr lang="en-US" sz="1400" baseline="0">
                          <a:latin typeface="Arial" panose="020B0604020202020204" pitchFamily="34" charset="0"/>
                          <a:cs typeface="Arial" panose="020B0604020202020204" pitchFamily="34" charset="0"/>
                        </a:rPr>
                        <a:t>Basic vehicle control skills and mastery of basic maneuvers</a:t>
                      </a:r>
                      <a:endParaRPr lang="en-US" sz="1400">
                        <a:latin typeface="Arial" panose="020B0604020202020204" pitchFamily="34" charset="0"/>
                        <a:cs typeface="Arial" panose="020B0604020202020204" pitchFamily="34" charset="0"/>
                      </a:endParaRPr>
                    </a:p>
                  </a:txBody>
                  <a:tcPr>
                    <a:solidFill>
                      <a:srgbClr val="EBF3FA"/>
                    </a:solidFill>
                  </a:tcPr>
                </a:tc>
                <a:extLst>
                  <a:ext uri="{0D108BD9-81ED-4DB2-BD59-A6C34878D82A}">
                    <a16:rowId xmlns:a16="http://schemas.microsoft.com/office/drawing/2014/main" val="2800443569"/>
                  </a:ext>
                </a:extLst>
              </a:tr>
            </a:tbl>
          </a:graphicData>
        </a:graphic>
      </p:graphicFrame>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571" y="2733134"/>
            <a:ext cx="886035" cy="69583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603370" y="2524282"/>
            <a:ext cx="1073087" cy="1071109"/>
          </a:xfrm>
          <a:prstGeom prst="rect">
            <a:avLst/>
          </a:prstGeom>
        </p:spPr>
      </p:pic>
      <p:sp>
        <p:nvSpPr>
          <p:cNvPr id="3" name="TextBox 2">
            <a:extLst>
              <a:ext uri="{FF2B5EF4-FFF2-40B4-BE49-F238E27FC236}">
                <a16:creationId xmlns:a16="http://schemas.microsoft.com/office/drawing/2014/main" id="{7E9D22F7-A952-1FA5-E112-62E73F5BD979}"/>
              </a:ext>
            </a:extLst>
          </p:cNvPr>
          <p:cNvSpPr txBox="1"/>
          <p:nvPr/>
        </p:nvSpPr>
        <p:spPr>
          <a:xfrm>
            <a:off x="753908" y="6202779"/>
            <a:ext cx="7551895" cy="369332"/>
          </a:xfrm>
          <a:prstGeom prst="rect">
            <a:avLst/>
          </a:prstGeom>
          <a:noFill/>
        </p:spPr>
        <p:txBody>
          <a:bodyPr wrap="square">
            <a:spAutoFit/>
          </a:bodyPr>
          <a:lstStyle/>
          <a:p>
            <a:pPr algn="l" rtl="0">
              <a:spcAft>
                <a:spcPts val="600"/>
              </a:spcAft>
              <a:buClr>
                <a:schemeClr val="accent2"/>
              </a:buClr>
              <a:buSzPct val="120000"/>
            </a:pPr>
            <a:r>
              <a:rPr lang="en-US">
                <a:latin typeface="Arial" panose="020B0604020202020204" pitchFamily="34" charset="0"/>
                <a:cs typeface="Arial" panose="020B0604020202020204" pitchFamily="34" charset="0"/>
              </a:rPr>
              <a:t>States may have requirements that exceed the Federal requirements.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A2AC57-DFC5-D348-BDDD-062B5BDEF45B}"/>
              </a:ext>
            </a:extLst>
          </p:cNvPr>
          <p:cNvSpPr>
            <a:spLocks noGrp="1"/>
          </p:cNvSpPr>
          <p:nvPr>
            <p:ph type="title"/>
          </p:nvPr>
        </p:nvSpPr>
        <p:spPr>
          <a:xfrm>
            <a:off x="645188" y="1031557"/>
            <a:ext cx="8117812" cy="414803"/>
          </a:xfrm>
        </p:spPr>
        <p:txBody>
          <a:bodyPr lIns="0" tIns="0" rIns="0" bIns="0" anchor="t"/>
          <a:lstStyle/>
          <a:p>
            <a:pPr>
              <a:lnSpc>
                <a:spcPts val="2950"/>
              </a:lnSpc>
            </a:pPr>
            <a:r>
              <a:rPr lang="en-US">
                <a:solidFill>
                  <a:schemeClr val="tx2"/>
                </a:solidFill>
              </a:rPr>
              <a:t>Training Requirements</a:t>
            </a:r>
          </a:p>
        </p:txBody>
      </p:sp>
      <p:sp>
        <p:nvSpPr>
          <p:cNvPr id="8"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45188" y="1732688"/>
            <a:ext cx="7508212" cy="4124206"/>
          </a:xfrm>
        </p:spPr>
        <p:txBody>
          <a:bodyPr wrap="square" lIns="0" tIns="0" rIns="0" bIns="0" anchor="t">
            <a:spAutoFit/>
          </a:bodyPr>
          <a:lstStyle/>
          <a:p>
            <a:pPr marL="342900" indent="-342900">
              <a:spcAft>
                <a:spcPts val="600"/>
              </a:spcAft>
              <a:buClr>
                <a:schemeClr val="accent2"/>
              </a:buClr>
              <a:buSzPct val="120000"/>
              <a:buFont typeface="Wingdings" pitchFamily="2" charset="2"/>
              <a:buChar char="§"/>
            </a:pPr>
            <a:r>
              <a:rPr lang="en-US"/>
              <a:t>Theory and BTW trainings may be delivered by different training providers.</a:t>
            </a:r>
          </a:p>
          <a:p>
            <a:pPr marL="800089" lvl="1" indent="-342900">
              <a:spcAft>
                <a:spcPts val="600"/>
              </a:spcAft>
              <a:buClr>
                <a:schemeClr val="accent2"/>
              </a:buClr>
              <a:buSzPct val="120000"/>
              <a:buFont typeface="Wingdings" pitchFamily="2" charset="2"/>
              <a:buChar char="§"/>
            </a:pPr>
            <a:r>
              <a:rPr lang="en-US">
                <a:latin typeface="Arial" panose="020B0604020202020204" pitchFamily="34" charset="0"/>
                <a:cs typeface="Arial" panose="020B0604020202020204" pitchFamily="34" charset="0"/>
              </a:rPr>
              <a:t>Both training providers must be registered/listed on the Training Provider Registry.</a:t>
            </a:r>
          </a:p>
          <a:p>
            <a:pPr marL="799465" lvl="1" indent="-342900">
              <a:spcAft>
                <a:spcPts val="600"/>
              </a:spcAft>
              <a:buClr>
                <a:schemeClr val="accent2"/>
              </a:buClr>
              <a:buSzPct val="120000"/>
              <a:buFont typeface="Wingdings" pitchFamily="2" charset="2"/>
              <a:buChar char="§"/>
            </a:pPr>
            <a:r>
              <a:rPr lang="en-US">
                <a:latin typeface="Arial"/>
                <a:cs typeface="Arial"/>
              </a:rPr>
              <a:t>Both training providers must separately submit driver training information.</a:t>
            </a:r>
          </a:p>
          <a:p>
            <a:pPr marL="342900" indent="-342900">
              <a:spcAft>
                <a:spcPts val="600"/>
              </a:spcAft>
              <a:buClr>
                <a:schemeClr val="accent2"/>
              </a:buClr>
              <a:buSzPct val="120000"/>
              <a:buFont typeface="Wingdings" pitchFamily="2" charset="2"/>
              <a:buChar char="§"/>
            </a:pPr>
            <a:r>
              <a:rPr lang="en-US">
                <a:latin typeface="Arial" panose="020B0604020202020204" pitchFamily="34" charset="0"/>
                <a:cs typeface="Arial" panose="020B0604020202020204" pitchFamily="34" charset="0"/>
              </a:rPr>
              <a:t>BTW range and BTW public road trainings must be provided by the same training provider.</a:t>
            </a:r>
            <a:endParaRPr lang="en-US" sz="1800"/>
          </a:p>
          <a:p>
            <a:pPr marL="342900" indent="-342900">
              <a:spcAft>
                <a:spcPts val="600"/>
              </a:spcAft>
              <a:buClr>
                <a:schemeClr val="accent2"/>
              </a:buClr>
              <a:buSzPct val="120000"/>
              <a:buFont typeface="Wingdings" pitchFamily="2" charset="2"/>
              <a:buChar char="§"/>
            </a:pPr>
            <a:r>
              <a:rPr lang="en-US"/>
              <a:t>Driver-trainees must complete both the theory and BTW portions of training within one year of each other.</a:t>
            </a:r>
          </a:p>
        </p:txBody>
      </p:sp>
      <p:sp>
        <p:nvSpPr>
          <p:cNvPr id="5" name="Holder 6">
            <a:extLst>
              <a:ext uri="{FF2B5EF4-FFF2-40B4-BE49-F238E27FC236}">
                <a16:creationId xmlns:a16="http://schemas.microsoft.com/office/drawing/2014/main" id="{46A3B282-3B01-1647-A97E-D4B44B9956CB}"/>
              </a:ext>
            </a:extLst>
          </p:cNvPr>
          <p:cNvSpPr>
            <a:spLocks noGrp="1"/>
          </p:cNvSpPr>
          <p:nvPr>
            <p:ph type="sldNum" sz="quarter" idx="7"/>
          </p:nvPr>
        </p:nvSpPr>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a:spcBef>
                <a:spcPts val="111"/>
              </a:spcBef>
            </a:pPr>
            <a:fld id="{81D60167-4931-47E6-BA6A-407CBD079E47}" type="slidenum">
              <a:rPr lang="en-US" smtClean="0"/>
              <a:pPr marL="12700">
                <a:spcBef>
                  <a:spcPts val="111"/>
                </a:spcBef>
              </a:pPr>
              <a:t>13</a:t>
            </a:fld>
            <a:endParaRPr lang="en-US"/>
          </a:p>
        </p:txBody>
      </p:sp>
      <p:sp>
        <p:nvSpPr>
          <p:cNvPr id="19" name="Text Placeholder 12">
            <a:extLst>
              <a:ext uri="{FF2B5EF4-FFF2-40B4-BE49-F238E27FC236}">
                <a16:creationId xmlns:a16="http://schemas.microsoft.com/office/drawing/2014/main" id="{B03AB932-CCF4-2F4E-B080-E39889A69C13}"/>
              </a:ext>
            </a:extLst>
          </p:cNvPr>
          <p:cNvSpPr txBox="1">
            <a:spLocks/>
          </p:cNvSpPr>
          <p:nvPr/>
        </p:nvSpPr>
        <p:spPr>
          <a:xfrm>
            <a:off x="645188" y="1578800"/>
            <a:ext cx="7988274" cy="307777"/>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endParaRPr lang="en-US" sz="2000">
              <a:solidFill>
                <a:srgbClr val="0C72B9"/>
              </a:solidFill>
            </a:endParaRPr>
          </a:p>
        </p:txBody>
      </p:sp>
    </p:spTree>
    <p:custDataLst>
      <p:tags r:id="rId1"/>
    </p:custDataLst>
    <p:extLst>
      <p:ext uri="{BB962C8B-B14F-4D97-AF65-F5344CB8AC3E}">
        <p14:creationId xmlns:p14="http://schemas.microsoft.com/office/powerpoint/2010/main" val="9915395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A2AC57-DFC5-D348-BDDD-062B5BDEF45B}"/>
              </a:ext>
            </a:extLst>
          </p:cNvPr>
          <p:cNvSpPr>
            <a:spLocks noGrp="1"/>
          </p:cNvSpPr>
          <p:nvPr>
            <p:ph type="title"/>
          </p:nvPr>
        </p:nvSpPr>
        <p:spPr>
          <a:xfrm>
            <a:off x="645188" y="1031557"/>
            <a:ext cx="8117812" cy="414803"/>
          </a:xfrm>
        </p:spPr>
        <p:txBody>
          <a:bodyPr/>
          <a:lstStyle/>
          <a:p>
            <a:pPr>
              <a:lnSpc>
                <a:spcPts val="2950"/>
              </a:lnSpc>
            </a:pPr>
            <a:r>
              <a:rPr lang="en-US">
                <a:solidFill>
                  <a:schemeClr val="tx2"/>
                </a:solidFill>
              </a:rPr>
              <a:t>Training Requirements (continued)</a:t>
            </a:r>
          </a:p>
        </p:txBody>
      </p:sp>
      <p:sp>
        <p:nvSpPr>
          <p:cNvPr id="8"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44300" y="2216871"/>
            <a:ext cx="7508212" cy="2739211"/>
          </a:xfrm>
        </p:spPr>
        <p:txBody>
          <a:bodyPr/>
          <a:lstStyle/>
          <a:p>
            <a:pPr marL="342900" indent="-342900">
              <a:spcAft>
                <a:spcPts val="600"/>
              </a:spcAft>
              <a:buClr>
                <a:schemeClr val="accent2"/>
              </a:buClr>
              <a:buSzPct val="120000"/>
              <a:buFont typeface="Wingdings" pitchFamily="2" charset="2"/>
              <a:buChar char="§"/>
            </a:pPr>
            <a:r>
              <a:rPr lang="en-US"/>
              <a:t>Instructors must cover all topics listed and “determine and document that each driver-trainee has demonstrated proficiency in all elements of the BTW curriculum unless otherwise noted.”</a:t>
            </a:r>
          </a:p>
          <a:p>
            <a:pPr marL="800089" lvl="1" indent="-342900">
              <a:spcAft>
                <a:spcPts val="600"/>
              </a:spcAft>
              <a:buClr>
                <a:schemeClr val="accent2"/>
              </a:buClr>
              <a:buSzPct val="120000"/>
              <a:buFont typeface="Wingdings" pitchFamily="2" charset="2"/>
              <a:buChar char="§"/>
            </a:pPr>
            <a:r>
              <a:rPr lang="en-US">
                <a:latin typeface="Arial" panose="020B0604020202020204" pitchFamily="34" charset="0"/>
                <a:cs typeface="Arial" panose="020B0604020202020204" pitchFamily="34" charset="0"/>
              </a:rPr>
              <a:t>See Appendices A and B to part 380.</a:t>
            </a:r>
          </a:p>
          <a:p>
            <a:pPr marL="342900" indent="-342900">
              <a:spcAft>
                <a:spcPts val="600"/>
              </a:spcAft>
              <a:buClr>
                <a:schemeClr val="accent2"/>
              </a:buClr>
              <a:buSzPct val="120000"/>
              <a:buFont typeface="Wingdings" pitchFamily="2" charset="2"/>
              <a:buChar char="§"/>
            </a:pPr>
            <a:r>
              <a:rPr lang="en-US"/>
              <a:t>Does not allow for “test outs” of skills training on either range or public road.</a:t>
            </a:r>
          </a:p>
        </p:txBody>
      </p:sp>
      <p:sp>
        <p:nvSpPr>
          <p:cNvPr id="10" name="Holder 6">
            <a:extLst>
              <a:ext uri="{FF2B5EF4-FFF2-40B4-BE49-F238E27FC236}">
                <a16:creationId xmlns:a16="http://schemas.microsoft.com/office/drawing/2014/main" id="{46A3B282-3B01-1647-A97E-D4B44B9956CB}"/>
              </a:ext>
            </a:extLst>
          </p:cNvPr>
          <p:cNvSpPr>
            <a:spLocks noGrp="1"/>
          </p:cNvSpPr>
          <p:nvPr>
            <p:ph type="sldNum" sz="quarter" idx="7"/>
          </p:nvPr>
        </p:nvSpPr>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a:spcBef>
                <a:spcPts val="111"/>
              </a:spcBef>
            </a:pPr>
            <a:fld id="{81D60167-4931-47E6-BA6A-407CBD079E47}" type="slidenum">
              <a:rPr lang="en-US" smtClean="0"/>
              <a:pPr marL="12700">
                <a:spcBef>
                  <a:spcPts val="111"/>
                </a:spcBef>
              </a:pPr>
              <a:t>14</a:t>
            </a:fld>
            <a:endParaRPr lang="en-US"/>
          </a:p>
        </p:txBody>
      </p:sp>
      <p:sp>
        <p:nvSpPr>
          <p:cNvPr id="19" name="Text Placeholder 12">
            <a:extLst>
              <a:ext uri="{FF2B5EF4-FFF2-40B4-BE49-F238E27FC236}">
                <a16:creationId xmlns:a16="http://schemas.microsoft.com/office/drawing/2014/main" id="{B03AB932-CCF4-2F4E-B080-E39889A69C13}"/>
              </a:ext>
            </a:extLst>
          </p:cNvPr>
          <p:cNvSpPr txBox="1">
            <a:spLocks/>
          </p:cNvSpPr>
          <p:nvPr/>
        </p:nvSpPr>
        <p:spPr>
          <a:xfrm>
            <a:off x="645188" y="1578800"/>
            <a:ext cx="7988274" cy="307777"/>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endParaRPr lang="en-US" sz="2000">
              <a:solidFill>
                <a:srgbClr val="0C72B9"/>
              </a:solidFill>
            </a:endParaRPr>
          </a:p>
        </p:txBody>
      </p:sp>
      <p:sp>
        <p:nvSpPr>
          <p:cNvPr id="9" name="Rectangle 8">
            <a:extLst>
              <a:ext uri="{FF2B5EF4-FFF2-40B4-BE49-F238E27FC236}">
                <a16:creationId xmlns:a16="http://schemas.microsoft.com/office/drawing/2014/main" id="{2DAF2088-3D8A-D947-9B46-B5276A1674AB}"/>
              </a:ext>
            </a:extLst>
          </p:cNvPr>
          <p:cNvSpPr/>
          <p:nvPr/>
        </p:nvSpPr>
        <p:spPr>
          <a:xfrm>
            <a:off x="537882" y="1770892"/>
            <a:ext cx="8022959" cy="348813"/>
          </a:xfrm>
          <a:prstGeom prst="rect">
            <a:avLst/>
          </a:prstGeom>
        </p:spPr>
        <p:txBody>
          <a:bodyPr wrap="square">
            <a:spAutoFit/>
          </a:bodyPr>
          <a:lstStyle/>
          <a:p>
            <a:pPr>
              <a:lnSpc>
                <a:spcPts val="2000"/>
              </a:lnSpc>
              <a:spcAft>
                <a:spcPts val="600"/>
              </a:spcAft>
            </a:pPr>
            <a:r>
              <a:rPr lang="en-US" sz="2800" b="1">
                <a:solidFill>
                  <a:schemeClr val="accent2"/>
                </a:solidFill>
                <a:latin typeface="Arial" panose="020B0604020202020204" pitchFamily="34" charset="0"/>
                <a:cs typeface="Arial" panose="020B0604020202020204" pitchFamily="34" charset="0"/>
              </a:rPr>
              <a:t>BTW Public Road</a:t>
            </a:r>
          </a:p>
        </p:txBody>
      </p:sp>
    </p:spTree>
    <p:custDataLst>
      <p:tags r:id="rId1"/>
    </p:custDataLst>
    <p:extLst>
      <p:ext uri="{BB962C8B-B14F-4D97-AF65-F5344CB8AC3E}">
        <p14:creationId xmlns:p14="http://schemas.microsoft.com/office/powerpoint/2010/main" val="5261621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Additional State Training Requirements</a:t>
            </a:r>
          </a:p>
        </p:txBody>
      </p:sp>
      <p:sp>
        <p:nvSpPr>
          <p:cNvPr id="3" name="Text Placeholder 2"/>
          <p:cNvSpPr>
            <a:spLocks noGrp="1"/>
          </p:cNvSpPr>
          <p:nvPr>
            <p:ph type="body" idx="1"/>
          </p:nvPr>
        </p:nvSpPr>
        <p:spPr/>
        <p:txBody>
          <a:bodyPr/>
          <a:lstStyle/>
          <a:p>
            <a:pPr marL="342900" lvl="0" indent="-342900">
              <a:buClr>
                <a:schemeClr val="accent2"/>
              </a:buClr>
              <a:buFont typeface="Wingdings" panose="05000000000000000000" pitchFamily="2" charset="2"/>
              <a:buChar char="§"/>
            </a:pPr>
            <a:r>
              <a:rPr lang="en-US">
                <a:solidFill>
                  <a:srgbClr val="FF0000"/>
                </a:solidFill>
              </a:rPr>
              <a:t>States to fill in bullets on this slide, as applicable</a:t>
            </a:r>
          </a:p>
        </p:txBody>
      </p:sp>
      <p:sp>
        <p:nvSpPr>
          <p:cNvPr id="6" name="Holder 6">
            <a:extLst>
              <a:ext uri="{FF2B5EF4-FFF2-40B4-BE49-F238E27FC236}">
                <a16:creationId xmlns:a16="http://schemas.microsoft.com/office/drawing/2014/main" id="{46A3B282-3B01-1647-A97E-D4B44B9956CB}"/>
              </a:ext>
            </a:extLst>
          </p:cNvPr>
          <p:cNvSpPr>
            <a:spLocks noGrp="1"/>
          </p:cNvSpPr>
          <p:nvPr>
            <p:ph type="sldNum" sz="quarter" idx="7"/>
          </p:nvPr>
        </p:nvSpPr>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a:spcBef>
                <a:spcPts val="111"/>
              </a:spcBef>
            </a:pPr>
            <a:fld id="{81D60167-4931-47E6-BA6A-407CBD079E47}" type="slidenum">
              <a:rPr lang="en-US" smtClean="0"/>
              <a:pPr marL="12700">
                <a:spcBef>
                  <a:spcPts val="111"/>
                </a:spcBef>
              </a:pPr>
              <a:t>15</a:t>
            </a:fld>
            <a:endParaRPr lang="en-US"/>
          </a:p>
        </p:txBody>
      </p:sp>
    </p:spTree>
    <p:extLst>
      <p:ext uri="{BB962C8B-B14F-4D97-AF65-F5344CB8AC3E}">
        <p14:creationId xmlns:p14="http://schemas.microsoft.com/office/powerpoint/2010/main" val="3001960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1410A7-7B3B-4947-8FDE-488BFA3D1A57}"/>
              </a:ext>
            </a:extLst>
          </p:cNvPr>
          <p:cNvSpPr>
            <a:spLocks noGrp="1"/>
          </p:cNvSpPr>
          <p:nvPr>
            <p:ph type="title"/>
          </p:nvPr>
        </p:nvSpPr>
        <p:spPr>
          <a:xfrm>
            <a:off x="1417778" y="1969477"/>
            <a:ext cx="3765594" cy="1016002"/>
          </a:xfrm>
        </p:spPr>
        <p:txBody>
          <a:bodyPr/>
          <a:lstStyle/>
          <a:p>
            <a:r>
              <a:rPr lang="en-US"/>
              <a:t>Training Provider Requirements</a:t>
            </a:r>
          </a:p>
        </p:txBody>
      </p:sp>
      <p:sp>
        <p:nvSpPr>
          <p:cNvPr id="4" name="Slide Number Placeholder 3">
            <a:extLst>
              <a:ext uri="{FF2B5EF4-FFF2-40B4-BE49-F238E27FC236}">
                <a16:creationId xmlns:a16="http://schemas.microsoft.com/office/drawing/2014/main" id="{D03B61AE-5454-C449-A153-3FEDC57B20B0}"/>
              </a:ext>
            </a:extLst>
          </p:cNvPr>
          <p:cNvSpPr>
            <a:spLocks noGrp="1"/>
          </p:cNvSpPr>
          <p:nvPr>
            <p:ph type="sldNum" sz="quarter" idx="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14319286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FA32DA3-BC7C-5843-BFA8-917713642CD5}"/>
              </a:ext>
            </a:extLst>
          </p:cNvPr>
          <p:cNvSpPr>
            <a:spLocks noGrp="1"/>
          </p:cNvSpPr>
          <p:nvPr>
            <p:ph type="title"/>
          </p:nvPr>
        </p:nvSpPr>
        <p:spPr/>
        <p:txBody>
          <a:bodyPr/>
          <a:lstStyle/>
          <a:p>
            <a:r>
              <a:rPr lang="en-US">
                <a:solidFill>
                  <a:schemeClr val="tx2"/>
                </a:solidFill>
              </a:rPr>
              <a:t>What is a training provider?</a:t>
            </a:r>
          </a:p>
        </p:txBody>
      </p:sp>
      <p:sp>
        <p:nvSpPr>
          <p:cNvPr id="14"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10660" y="2552075"/>
            <a:ext cx="7859416" cy="369332"/>
          </a:xfrm>
        </p:spPr>
        <p:txBody>
          <a:bodyPr/>
          <a:lstStyle/>
          <a:p>
            <a:pPr>
              <a:spcAft>
                <a:spcPts val="600"/>
              </a:spcAft>
              <a:buClr>
                <a:schemeClr val="accent2"/>
              </a:buClr>
              <a:buSzPct val="120000"/>
            </a:pPr>
            <a:r>
              <a:rPr lang="en-US"/>
              <a:t>May include:</a:t>
            </a:r>
          </a:p>
        </p:txBody>
      </p:sp>
      <p:sp>
        <p:nvSpPr>
          <p:cNvPr id="6" name="object 6"/>
          <p:cNvSpPr txBox="1">
            <a:spLocks noGrp="1"/>
          </p:cNvSpPr>
          <p:nvPr>
            <p:ph type="sldNum" sz="quarter" idx="7"/>
          </p:nvPr>
        </p:nvSpPr>
        <p:spPr>
          <a:prstGeom prst="rect">
            <a:avLst/>
          </a:prstGeom>
        </p:spPr>
        <p:txBody>
          <a:bodyPr vert="horz" wrap="square" lIns="0" tIns="13971" rIns="0" bIns="0" rtlCol="0">
            <a:spAutoFit/>
          </a:bodyPr>
          <a:lstStyle/>
          <a:p>
            <a:pPr marL="12700">
              <a:spcBef>
                <a:spcPts val="111"/>
              </a:spcBef>
            </a:pPr>
            <a:fld id="{81D60167-4931-47E6-BA6A-407CBD079E47}" type="slidenum">
              <a:rPr smtClean="0"/>
              <a:pPr marL="12700">
                <a:spcBef>
                  <a:spcPts val="111"/>
                </a:spcBef>
              </a:pPr>
              <a:t>17</a:t>
            </a:fld>
            <a:endParaRPr/>
          </a:p>
        </p:txBody>
      </p:sp>
      <p:sp>
        <p:nvSpPr>
          <p:cNvPr id="5" name="Text Placeholder 13">
            <a:extLst>
              <a:ext uri="{FF2B5EF4-FFF2-40B4-BE49-F238E27FC236}">
                <a16:creationId xmlns:a16="http://schemas.microsoft.com/office/drawing/2014/main" id="{AF4BF84E-3279-9648-A4A1-CA7430FB0F76}"/>
              </a:ext>
            </a:extLst>
          </p:cNvPr>
          <p:cNvSpPr txBox="1">
            <a:spLocks/>
          </p:cNvSpPr>
          <p:nvPr/>
        </p:nvSpPr>
        <p:spPr>
          <a:xfrm>
            <a:off x="645188" y="1583214"/>
            <a:ext cx="7962874" cy="907941"/>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r>
              <a:rPr lang="en-US" b="1" kern="0">
                <a:solidFill>
                  <a:schemeClr val="accent2"/>
                </a:solidFill>
              </a:rPr>
              <a:t>An entity that is listed on the FMCSA Training Provider Registry.</a:t>
            </a:r>
          </a:p>
          <a:p>
            <a:r>
              <a:rPr lang="en-US" sz="1100" b="1" kern="0"/>
              <a:t> </a:t>
            </a:r>
            <a:endParaRPr lang="en-US" kern="0"/>
          </a:p>
        </p:txBody>
      </p:sp>
      <p:sp>
        <p:nvSpPr>
          <p:cNvPr id="2" name="TextBox 1"/>
          <p:cNvSpPr txBox="1"/>
          <p:nvPr/>
        </p:nvSpPr>
        <p:spPr>
          <a:xfrm>
            <a:off x="2209800" y="2550369"/>
            <a:ext cx="5867400" cy="2902846"/>
          </a:xfrm>
          <a:prstGeom prst="rect">
            <a:avLst/>
          </a:prstGeom>
          <a:noFill/>
        </p:spPr>
        <p:txBody>
          <a:bodyPr wrap="square" lIns="91440" tIns="45720" rIns="91440" bIns="45720" numCol="2" rtlCol="0" anchor="t">
            <a:spAutoFit/>
          </a:bodyPr>
          <a:lstStyle/>
          <a:p>
            <a:pPr marL="800089" lvl="1" indent="-342900">
              <a:spcAft>
                <a:spcPts val="600"/>
              </a:spcAft>
              <a:buClr>
                <a:schemeClr val="accent2"/>
              </a:buClr>
              <a:buSzPct val="120000"/>
              <a:buFont typeface="Wingdings" pitchFamily="2" charset="2"/>
              <a:buChar char="§"/>
            </a:pPr>
            <a:r>
              <a:rPr lang="en-US" sz="2000">
                <a:latin typeface="Arial" panose="020B0604020202020204" pitchFamily="34" charset="0"/>
                <a:cs typeface="Arial" panose="020B0604020202020204" pitchFamily="34" charset="0"/>
              </a:rPr>
              <a:t>Training schools</a:t>
            </a:r>
          </a:p>
          <a:p>
            <a:pPr marL="800089" lvl="1" indent="-342900">
              <a:spcAft>
                <a:spcPts val="600"/>
              </a:spcAft>
              <a:buClr>
                <a:schemeClr val="accent2"/>
              </a:buClr>
              <a:buSzPct val="120000"/>
              <a:buFont typeface="Wingdings" pitchFamily="2" charset="2"/>
              <a:buChar char="§"/>
            </a:pPr>
            <a:r>
              <a:rPr lang="en-US" sz="2000">
                <a:latin typeface="Arial" panose="020B0604020202020204" pitchFamily="34" charset="0"/>
                <a:cs typeface="Arial" panose="020B0604020202020204" pitchFamily="34" charset="0"/>
              </a:rPr>
              <a:t>Educational institutions</a:t>
            </a:r>
          </a:p>
          <a:p>
            <a:pPr marL="799465" lvl="1" indent="-342900">
              <a:spcAft>
                <a:spcPts val="600"/>
              </a:spcAft>
              <a:buClr>
                <a:schemeClr val="accent2"/>
              </a:buClr>
              <a:buSzPct val="120000"/>
              <a:buFont typeface="Wingdings" pitchFamily="2" charset="2"/>
              <a:buChar char="§"/>
            </a:pPr>
            <a:r>
              <a:rPr lang="en-US" sz="2000">
                <a:latin typeface="Arial"/>
                <a:cs typeface="Arial"/>
              </a:rPr>
              <a:t>Rural electric cooperatives</a:t>
            </a:r>
          </a:p>
          <a:p>
            <a:pPr marL="800089" lvl="1" indent="-342900">
              <a:spcAft>
                <a:spcPts val="600"/>
              </a:spcAft>
              <a:buClr>
                <a:schemeClr val="accent2"/>
              </a:buClr>
              <a:buSzPct val="120000"/>
              <a:buFont typeface="Wingdings" pitchFamily="2" charset="2"/>
              <a:buChar char="§"/>
            </a:pPr>
            <a:r>
              <a:rPr lang="en-US" sz="2000">
                <a:latin typeface="Arial" panose="020B0604020202020204" pitchFamily="34" charset="0"/>
                <a:cs typeface="Arial" panose="020B0604020202020204" pitchFamily="34" charset="0"/>
              </a:rPr>
              <a:t>Motor carriers</a:t>
            </a:r>
          </a:p>
          <a:p>
            <a:pPr marL="800089" lvl="1" indent="-342900">
              <a:spcAft>
                <a:spcPts val="600"/>
              </a:spcAft>
              <a:buClr>
                <a:schemeClr val="accent2"/>
              </a:buClr>
              <a:buSzPct val="120000"/>
              <a:buFont typeface="Wingdings" pitchFamily="2" charset="2"/>
              <a:buChar char="§"/>
            </a:pPr>
            <a:r>
              <a:rPr lang="en-US" sz="2000">
                <a:latin typeface="Arial" panose="020B0604020202020204" pitchFamily="34" charset="0"/>
                <a:cs typeface="Arial" panose="020B0604020202020204" pitchFamily="34" charset="0"/>
              </a:rPr>
              <a:t>State/local governments</a:t>
            </a:r>
          </a:p>
          <a:p>
            <a:pPr marL="800089" lvl="1" indent="-342900">
              <a:spcAft>
                <a:spcPts val="600"/>
              </a:spcAft>
              <a:buClr>
                <a:schemeClr val="accent2"/>
              </a:buClr>
              <a:buSzPct val="120000"/>
              <a:buFont typeface="Wingdings" pitchFamily="2" charset="2"/>
              <a:buChar char="§"/>
            </a:pPr>
            <a:r>
              <a:rPr lang="en-US" sz="2000">
                <a:latin typeface="Arial" panose="020B0604020202020204" pitchFamily="34" charset="0"/>
                <a:cs typeface="Arial" panose="020B0604020202020204" pitchFamily="34" charset="0"/>
              </a:rPr>
              <a:t>School districts</a:t>
            </a:r>
          </a:p>
          <a:p>
            <a:pPr marL="800089" lvl="1" indent="-342900">
              <a:spcAft>
                <a:spcPts val="600"/>
              </a:spcAft>
              <a:buClr>
                <a:schemeClr val="accent2"/>
              </a:buClr>
              <a:buSzPct val="120000"/>
              <a:buFont typeface="Wingdings" pitchFamily="2" charset="2"/>
              <a:buChar char="§"/>
            </a:pPr>
            <a:r>
              <a:rPr lang="en-US" sz="2000">
                <a:latin typeface="Arial" panose="020B0604020202020204" pitchFamily="34" charset="0"/>
                <a:cs typeface="Arial" panose="020B0604020202020204" pitchFamily="34" charset="0"/>
              </a:rPr>
              <a:t>Joint labor management programs</a:t>
            </a:r>
          </a:p>
          <a:p>
            <a:pPr marL="800089" lvl="1" indent="-342900">
              <a:spcAft>
                <a:spcPts val="600"/>
              </a:spcAft>
              <a:buClr>
                <a:schemeClr val="accent2"/>
              </a:buClr>
              <a:buSzPct val="120000"/>
              <a:buFont typeface="Wingdings" pitchFamily="2" charset="2"/>
              <a:buChar char="§"/>
            </a:pPr>
            <a:r>
              <a:rPr lang="en-US" sz="2000">
                <a:latin typeface="Arial" panose="020B0604020202020204" pitchFamily="34" charset="0"/>
                <a:cs typeface="Arial" panose="020B0604020202020204" pitchFamily="34" charset="0"/>
              </a:rPr>
              <a:t>Owner-operators</a:t>
            </a:r>
          </a:p>
          <a:p>
            <a:pPr marL="800089" lvl="1" indent="-342900">
              <a:spcAft>
                <a:spcPts val="600"/>
              </a:spcAft>
              <a:buClr>
                <a:schemeClr val="accent2"/>
              </a:buClr>
              <a:buSzPct val="120000"/>
              <a:buFont typeface="Wingdings" pitchFamily="2" charset="2"/>
              <a:buChar char="§"/>
            </a:pPr>
            <a:r>
              <a:rPr lang="en-US" sz="2000">
                <a:latin typeface="Arial" panose="020B0604020202020204" pitchFamily="34" charset="0"/>
                <a:cs typeface="Arial" panose="020B0604020202020204" pitchFamily="34" charset="0"/>
              </a:rPr>
              <a:t>Individuals</a:t>
            </a:r>
          </a:p>
        </p:txBody>
      </p:sp>
    </p:spTree>
    <p:custDataLst>
      <p:tags r:id="rId1"/>
    </p:custDataLst>
    <p:extLst>
      <p:ext uri="{BB962C8B-B14F-4D97-AF65-F5344CB8AC3E}">
        <p14:creationId xmlns:p14="http://schemas.microsoft.com/office/powerpoint/2010/main" val="18455029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4EEC56E-D37B-684B-8583-CDB3A954798C}"/>
              </a:ext>
            </a:extLst>
          </p:cNvPr>
          <p:cNvSpPr/>
          <p:nvPr/>
        </p:nvSpPr>
        <p:spPr>
          <a:xfrm>
            <a:off x="3825768" y="205257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C536B0D1-7AC3-944A-A8D2-DAD58BD009CA}"/>
              </a:ext>
            </a:extLst>
          </p:cNvPr>
          <p:cNvSpPr/>
          <p:nvPr/>
        </p:nvSpPr>
        <p:spPr>
          <a:xfrm>
            <a:off x="5348634" y="205257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1B077333-F0AB-5047-9404-D8BC0E287AC2}"/>
              </a:ext>
            </a:extLst>
          </p:cNvPr>
          <p:cNvSpPr/>
          <p:nvPr/>
        </p:nvSpPr>
        <p:spPr>
          <a:xfrm>
            <a:off x="6871501" y="205257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D77EAF31-9091-C345-87A1-FF3B2AF40264}"/>
              </a:ext>
            </a:extLst>
          </p:cNvPr>
          <p:cNvSpPr/>
          <p:nvPr/>
        </p:nvSpPr>
        <p:spPr>
          <a:xfrm>
            <a:off x="2302902" y="205257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3" name="Title 12">
            <a:extLst>
              <a:ext uri="{FF2B5EF4-FFF2-40B4-BE49-F238E27FC236}">
                <a16:creationId xmlns:a16="http://schemas.microsoft.com/office/drawing/2014/main" id="{BFA32DA3-BC7C-5843-BFA8-917713642CD5}"/>
              </a:ext>
            </a:extLst>
          </p:cNvPr>
          <p:cNvSpPr>
            <a:spLocks noGrp="1"/>
          </p:cNvSpPr>
          <p:nvPr>
            <p:ph type="title"/>
          </p:nvPr>
        </p:nvSpPr>
        <p:spPr/>
        <p:txBody>
          <a:bodyPr/>
          <a:lstStyle/>
          <a:p>
            <a:r>
              <a:rPr lang="en-US"/>
              <a:t>Training Provider Requirements</a:t>
            </a:r>
          </a:p>
        </p:txBody>
      </p:sp>
      <p:sp>
        <p:nvSpPr>
          <p:cNvPr id="2" name="Slide Number Placeholder 1"/>
          <p:cNvSpPr>
            <a:spLocks noGrp="1"/>
          </p:cNvSpPr>
          <p:nvPr>
            <p:ph type="sldNum" sz="quarter" idx="7"/>
          </p:nvPr>
        </p:nvSpPr>
        <p:spPr/>
        <p:txBody>
          <a:bodyPr/>
          <a:lstStyle/>
          <a:p>
            <a:pPr marL="12700" marR="0" lvl="0" indent="0" algn="l" defTabSz="914400" rtl="0" eaLnBrk="1" fontAlgn="auto" latinLnBrk="0" hangingPunct="1">
              <a:lnSpc>
                <a:spcPct val="100000"/>
              </a:lnSpc>
              <a:spcBef>
                <a:spcPts val="111"/>
              </a:spcBef>
              <a:spcAft>
                <a:spcPts val="0"/>
              </a:spcAft>
              <a:buClrTx/>
              <a:buSzTx/>
              <a:buFontTx/>
              <a:buNone/>
              <a:tabLst/>
              <a:defRPr/>
            </a:pPr>
            <a:fld id="{81D60167-4931-47E6-BA6A-407CBD079E47}" type="slidenum">
              <a:rPr kumimoji="0" lang="en-US" sz="1400" b="0" i="0" u="none" strike="noStrike" kern="1200" cap="none" spc="0" normalizeH="0" baseline="0" noProof="0" smtClean="0">
                <a:ln>
                  <a:noFill/>
                </a:ln>
                <a:solidFill>
                  <a:srgbClr val="000000"/>
                </a:solidFill>
                <a:effectLst/>
                <a:uLnTx/>
                <a:uFillTx/>
              </a:rPr>
              <a:pPr marL="12700" marR="0" lvl="0" indent="0" algn="l" defTabSz="914400" rtl="0" eaLnBrk="1" fontAlgn="auto" latinLnBrk="0" hangingPunct="1">
                <a:lnSpc>
                  <a:spcPct val="100000"/>
                </a:lnSpc>
                <a:spcBef>
                  <a:spcPts val="111"/>
                </a:spcBef>
                <a:spcAft>
                  <a:spcPts val="0"/>
                </a:spcAft>
                <a:buClrTx/>
                <a:buSzTx/>
                <a:buFontTx/>
                <a:buNone/>
                <a:tabLst/>
                <a:defRPr/>
              </a:pPr>
              <a:t>18</a:t>
            </a:fld>
            <a:endParaRPr kumimoji="0" lang="en-US" sz="1400" b="0" i="0" u="none" strike="noStrike" kern="1200" cap="none" spc="0" normalizeH="0" baseline="0" noProof="0">
              <a:ln>
                <a:noFill/>
              </a:ln>
              <a:solidFill>
                <a:srgbClr val="000000"/>
              </a:solidFill>
              <a:effectLst/>
              <a:uLnTx/>
              <a:uFillTx/>
            </a:endParaRPr>
          </a:p>
        </p:txBody>
      </p:sp>
      <p:sp>
        <p:nvSpPr>
          <p:cNvPr id="15" name="Text Placeholder 13">
            <a:extLst>
              <a:ext uri="{FF2B5EF4-FFF2-40B4-BE49-F238E27FC236}">
                <a16:creationId xmlns:a16="http://schemas.microsoft.com/office/drawing/2014/main" id="{F97A412F-A121-FF4C-A80D-2D0A25B94301}"/>
              </a:ext>
            </a:extLst>
          </p:cNvPr>
          <p:cNvSpPr txBox="1">
            <a:spLocks/>
          </p:cNvSpPr>
          <p:nvPr/>
        </p:nvSpPr>
        <p:spPr>
          <a:xfrm>
            <a:off x="3842194" y="3392532"/>
            <a:ext cx="1382141" cy="338554"/>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INSTRUCTORS</a:t>
            </a:r>
            <a:endPar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sz="11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Text Placeholder 13">
            <a:extLst>
              <a:ext uri="{FF2B5EF4-FFF2-40B4-BE49-F238E27FC236}">
                <a16:creationId xmlns:a16="http://schemas.microsoft.com/office/drawing/2014/main" id="{494F5D7A-E09C-8D4F-BF01-4CDCC4112079}"/>
              </a:ext>
            </a:extLst>
          </p:cNvPr>
          <p:cNvSpPr txBox="1">
            <a:spLocks/>
          </p:cNvSpPr>
          <p:nvPr/>
        </p:nvSpPr>
        <p:spPr>
          <a:xfrm>
            <a:off x="5342208" y="3392532"/>
            <a:ext cx="1400070" cy="169277"/>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FACILITIES</a:t>
            </a:r>
            <a:r>
              <a:rPr kumimoji="0" lang="en-US" sz="11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sz="11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Text Placeholder 13">
            <a:extLst>
              <a:ext uri="{FF2B5EF4-FFF2-40B4-BE49-F238E27FC236}">
                <a16:creationId xmlns:a16="http://schemas.microsoft.com/office/drawing/2014/main" id="{C73E3C3C-E425-E14E-9464-045CD1549955}"/>
              </a:ext>
            </a:extLst>
          </p:cNvPr>
          <p:cNvSpPr txBox="1">
            <a:spLocks/>
          </p:cNvSpPr>
          <p:nvPr/>
        </p:nvSpPr>
        <p:spPr>
          <a:xfrm>
            <a:off x="6860151" y="3392532"/>
            <a:ext cx="1406126" cy="169277"/>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VEHICLES</a:t>
            </a:r>
            <a:r>
              <a:rPr kumimoji="0" lang="en-US" sz="11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sz="11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 name="Text Placeholder 13">
            <a:extLst>
              <a:ext uri="{FF2B5EF4-FFF2-40B4-BE49-F238E27FC236}">
                <a16:creationId xmlns:a16="http://schemas.microsoft.com/office/drawing/2014/main" id="{8A2915C6-A63E-9A44-9026-B3D0C1A7F709}"/>
              </a:ext>
            </a:extLst>
          </p:cNvPr>
          <p:cNvSpPr txBox="1">
            <a:spLocks/>
          </p:cNvSpPr>
          <p:nvPr/>
        </p:nvSpPr>
        <p:spPr>
          <a:xfrm>
            <a:off x="2301028" y="3392532"/>
            <a:ext cx="1417999" cy="169277"/>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CURRICULA</a:t>
            </a:r>
            <a:r>
              <a:rPr kumimoji="0" lang="en-US" sz="11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sz="11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5" name="Text Placeholder 13">
            <a:extLst>
              <a:ext uri="{FF2B5EF4-FFF2-40B4-BE49-F238E27FC236}">
                <a16:creationId xmlns:a16="http://schemas.microsoft.com/office/drawing/2014/main" id="{F97A412F-A121-FF4C-A80D-2D0A25B94301}"/>
              </a:ext>
            </a:extLst>
          </p:cNvPr>
          <p:cNvSpPr txBox="1">
            <a:spLocks/>
          </p:cNvSpPr>
          <p:nvPr/>
        </p:nvSpPr>
        <p:spPr>
          <a:xfrm>
            <a:off x="3865417" y="5435769"/>
            <a:ext cx="1382141" cy="507831"/>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TRAINING CERTIFICATION</a:t>
            </a:r>
            <a:endPar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sz="11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6" name="Text Placeholder 13">
            <a:extLst>
              <a:ext uri="{FF2B5EF4-FFF2-40B4-BE49-F238E27FC236}">
                <a16:creationId xmlns:a16="http://schemas.microsoft.com/office/drawing/2014/main" id="{494F5D7A-E09C-8D4F-BF01-4CDCC4112079}"/>
              </a:ext>
            </a:extLst>
          </p:cNvPr>
          <p:cNvSpPr txBox="1">
            <a:spLocks/>
          </p:cNvSpPr>
          <p:nvPr/>
        </p:nvSpPr>
        <p:spPr>
          <a:xfrm>
            <a:off x="5365431" y="5435769"/>
            <a:ext cx="1400070" cy="169277"/>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DOCUMENTATION </a:t>
            </a:r>
            <a:r>
              <a:rPr kumimoji="0" lang="en-US" sz="11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sz="11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7" name="Text Placeholder 13">
            <a:extLst>
              <a:ext uri="{FF2B5EF4-FFF2-40B4-BE49-F238E27FC236}">
                <a16:creationId xmlns:a16="http://schemas.microsoft.com/office/drawing/2014/main" id="{C73E3C3C-E425-E14E-9464-045CD1549955}"/>
              </a:ext>
            </a:extLst>
          </p:cNvPr>
          <p:cNvSpPr txBox="1">
            <a:spLocks/>
          </p:cNvSpPr>
          <p:nvPr/>
        </p:nvSpPr>
        <p:spPr>
          <a:xfrm>
            <a:off x="6883374" y="5435769"/>
            <a:ext cx="1406126" cy="169277"/>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FMCSA AUDITS</a:t>
            </a:r>
            <a:r>
              <a:rPr kumimoji="0" lang="en-US" sz="11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sz="11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9" name="Text Placeholder 13">
            <a:extLst>
              <a:ext uri="{FF2B5EF4-FFF2-40B4-BE49-F238E27FC236}">
                <a16:creationId xmlns:a16="http://schemas.microsoft.com/office/drawing/2014/main" id="{8A2915C6-A63E-9A44-9026-B3D0C1A7F709}"/>
              </a:ext>
            </a:extLst>
          </p:cNvPr>
          <p:cNvSpPr txBox="1">
            <a:spLocks/>
          </p:cNvSpPr>
          <p:nvPr/>
        </p:nvSpPr>
        <p:spPr>
          <a:xfrm>
            <a:off x="797847" y="5443368"/>
            <a:ext cx="1417999" cy="169277"/>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STATE LICENSING</a:t>
            </a:r>
            <a:r>
              <a:rPr kumimoji="0" lang="en-US" sz="11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sz="11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3" name="Text Placeholder 13">
            <a:extLst>
              <a:ext uri="{FF2B5EF4-FFF2-40B4-BE49-F238E27FC236}">
                <a16:creationId xmlns:a16="http://schemas.microsoft.com/office/drawing/2014/main" id="{5E56AC3F-6686-8D40-ABE4-0C03CFCEE8F6}"/>
              </a:ext>
            </a:extLst>
          </p:cNvPr>
          <p:cNvSpPr txBox="1">
            <a:spLocks/>
          </p:cNvSpPr>
          <p:nvPr/>
        </p:nvSpPr>
        <p:spPr>
          <a:xfrm>
            <a:off x="2353720" y="5440926"/>
            <a:ext cx="1417999" cy="169277"/>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ASSESSMENTS</a:t>
            </a:r>
            <a:endParaRPr kumimoji="0" lang="en-US" sz="11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 name="Text Placeholder 13">
            <a:extLst>
              <a:ext uri="{FF2B5EF4-FFF2-40B4-BE49-F238E27FC236}">
                <a16:creationId xmlns:a16="http://schemas.microsoft.com/office/drawing/2014/main" id="{1F4D6D5E-F829-0B46-8C47-589D0E73033D}"/>
              </a:ext>
            </a:extLst>
          </p:cNvPr>
          <p:cNvSpPr txBox="1">
            <a:spLocks/>
          </p:cNvSpPr>
          <p:nvPr/>
        </p:nvSpPr>
        <p:spPr>
          <a:xfrm>
            <a:off x="639380" y="6141224"/>
            <a:ext cx="7572556" cy="430887"/>
          </a:xfrm>
          <a:prstGeom prst="rect">
            <a:avLst/>
          </a:prstGeom>
          <a:solidFill>
            <a:srgbClr val="1071B9"/>
          </a:solidFill>
          <a:ln w="6350">
            <a:noFill/>
          </a:ln>
        </p:spPr>
        <p:txBody>
          <a:bodyPr wrap="square" lIns="91440" tIns="91440" rIns="91440" bIns="91440" anchor="ctr" anchorCtr="1">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For full training provider requirements, see 49 CFR part 380, subparts F &amp; G.</a:t>
            </a:r>
          </a:p>
        </p:txBody>
      </p:sp>
      <p:sp>
        <p:nvSpPr>
          <p:cNvPr id="40" name="Rectangle 39">
            <a:extLst>
              <a:ext uri="{FF2B5EF4-FFF2-40B4-BE49-F238E27FC236}">
                <a16:creationId xmlns:a16="http://schemas.microsoft.com/office/drawing/2014/main" id="{D77EAF31-9091-C345-87A1-FF3B2AF40264}"/>
              </a:ext>
            </a:extLst>
          </p:cNvPr>
          <p:cNvSpPr/>
          <p:nvPr/>
        </p:nvSpPr>
        <p:spPr>
          <a:xfrm>
            <a:off x="780036" y="205257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1" name="Text Placeholder 13">
            <a:extLst>
              <a:ext uri="{FF2B5EF4-FFF2-40B4-BE49-F238E27FC236}">
                <a16:creationId xmlns:a16="http://schemas.microsoft.com/office/drawing/2014/main" id="{8A2915C6-A63E-9A44-9026-B3D0C1A7F709}"/>
              </a:ext>
            </a:extLst>
          </p:cNvPr>
          <p:cNvSpPr txBox="1">
            <a:spLocks/>
          </p:cNvSpPr>
          <p:nvPr/>
        </p:nvSpPr>
        <p:spPr>
          <a:xfrm>
            <a:off x="756813" y="3392532"/>
            <a:ext cx="1417999" cy="169277"/>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REGISTRATION</a:t>
            </a:r>
            <a:endParaRPr kumimoji="0" lang="en-US" sz="11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Oval 7"/>
          <p:cNvSpPr/>
          <p:nvPr/>
        </p:nvSpPr>
        <p:spPr>
          <a:xfrm>
            <a:off x="1027149" y="2232716"/>
            <a:ext cx="914400" cy="914400"/>
          </a:xfrm>
          <a:prstGeom prst="ellipse">
            <a:avLst/>
          </a:prstGeom>
          <a:solidFill>
            <a:srgbClr val="121A45"/>
          </a:solidFill>
          <a:ln>
            <a:solidFill>
              <a:srgbClr val="121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7178" t="14423" r="18667" b="22589"/>
          <a:stretch/>
        </p:blipFill>
        <p:spPr>
          <a:xfrm>
            <a:off x="1094510" y="2313708"/>
            <a:ext cx="762000" cy="748147"/>
          </a:xfrm>
          <a:prstGeom prst="rect">
            <a:avLst/>
          </a:prstGeom>
        </p:spPr>
      </p:pic>
      <p:sp>
        <p:nvSpPr>
          <p:cNvPr id="43" name="Oval 42"/>
          <p:cNvSpPr/>
          <p:nvPr/>
        </p:nvSpPr>
        <p:spPr>
          <a:xfrm>
            <a:off x="2552827" y="2232716"/>
            <a:ext cx="914400" cy="914400"/>
          </a:xfrm>
          <a:prstGeom prst="ellipse">
            <a:avLst/>
          </a:prstGeom>
          <a:solidFill>
            <a:srgbClr val="121A45"/>
          </a:solidFill>
          <a:ln>
            <a:solidFill>
              <a:srgbClr val="121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4" name="Oval 43"/>
          <p:cNvSpPr/>
          <p:nvPr/>
        </p:nvSpPr>
        <p:spPr>
          <a:xfrm>
            <a:off x="4099287" y="2232716"/>
            <a:ext cx="914400" cy="914400"/>
          </a:xfrm>
          <a:prstGeom prst="ellipse">
            <a:avLst/>
          </a:prstGeom>
          <a:solidFill>
            <a:srgbClr val="121A45"/>
          </a:solidFill>
          <a:ln>
            <a:solidFill>
              <a:srgbClr val="121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5" name="Oval 44"/>
          <p:cNvSpPr/>
          <p:nvPr/>
        </p:nvSpPr>
        <p:spPr>
          <a:xfrm>
            <a:off x="5585043" y="2232716"/>
            <a:ext cx="914400" cy="914400"/>
          </a:xfrm>
          <a:prstGeom prst="ellipse">
            <a:avLst/>
          </a:prstGeom>
          <a:solidFill>
            <a:srgbClr val="121A45"/>
          </a:solidFill>
          <a:ln>
            <a:solidFill>
              <a:srgbClr val="121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6" name="Oval 45"/>
          <p:cNvSpPr/>
          <p:nvPr/>
        </p:nvSpPr>
        <p:spPr>
          <a:xfrm>
            <a:off x="7106014" y="2232716"/>
            <a:ext cx="914400" cy="914400"/>
          </a:xfrm>
          <a:prstGeom prst="ellipse">
            <a:avLst/>
          </a:prstGeom>
          <a:solidFill>
            <a:srgbClr val="121A45"/>
          </a:solidFill>
          <a:ln>
            <a:solidFill>
              <a:srgbClr val="121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7" name="Rectangle 46">
            <a:extLst>
              <a:ext uri="{FF2B5EF4-FFF2-40B4-BE49-F238E27FC236}">
                <a16:creationId xmlns:a16="http://schemas.microsoft.com/office/drawing/2014/main" id="{84EEC56E-D37B-684B-8583-CDB3A954798C}"/>
              </a:ext>
            </a:extLst>
          </p:cNvPr>
          <p:cNvSpPr/>
          <p:nvPr/>
        </p:nvSpPr>
        <p:spPr>
          <a:xfrm>
            <a:off x="3825768" y="4089201"/>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8" name="Rectangle 47">
            <a:extLst>
              <a:ext uri="{FF2B5EF4-FFF2-40B4-BE49-F238E27FC236}">
                <a16:creationId xmlns:a16="http://schemas.microsoft.com/office/drawing/2014/main" id="{C536B0D1-7AC3-944A-A8D2-DAD58BD009CA}"/>
              </a:ext>
            </a:extLst>
          </p:cNvPr>
          <p:cNvSpPr/>
          <p:nvPr/>
        </p:nvSpPr>
        <p:spPr>
          <a:xfrm>
            <a:off x="5348634" y="4089201"/>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9" name="Rectangle 48">
            <a:extLst>
              <a:ext uri="{FF2B5EF4-FFF2-40B4-BE49-F238E27FC236}">
                <a16:creationId xmlns:a16="http://schemas.microsoft.com/office/drawing/2014/main" id="{1B077333-F0AB-5047-9404-D8BC0E287AC2}"/>
              </a:ext>
            </a:extLst>
          </p:cNvPr>
          <p:cNvSpPr/>
          <p:nvPr/>
        </p:nvSpPr>
        <p:spPr>
          <a:xfrm>
            <a:off x="6871501" y="4089201"/>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0" name="Rectangle 49">
            <a:extLst>
              <a:ext uri="{FF2B5EF4-FFF2-40B4-BE49-F238E27FC236}">
                <a16:creationId xmlns:a16="http://schemas.microsoft.com/office/drawing/2014/main" id="{D77EAF31-9091-C345-87A1-FF3B2AF40264}"/>
              </a:ext>
            </a:extLst>
          </p:cNvPr>
          <p:cNvSpPr/>
          <p:nvPr/>
        </p:nvSpPr>
        <p:spPr>
          <a:xfrm>
            <a:off x="2302902" y="4089201"/>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1" name="Rectangle 50">
            <a:extLst>
              <a:ext uri="{FF2B5EF4-FFF2-40B4-BE49-F238E27FC236}">
                <a16:creationId xmlns:a16="http://schemas.microsoft.com/office/drawing/2014/main" id="{D77EAF31-9091-C345-87A1-FF3B2AF40264}"/>
              </a:ext>
            </a:extLst>
          </p:cNvPr>
          <p:cNvSpPr/>
          <p:nvPr/>
        </p:nvSpPr>
        <p:spPr>
          <a:xfrm>
            <a:off x="780036" y="4089201"/>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2" name="Oval 51"/>
          <p:cNvSpPr/>
          <p:nvPr/>
        </p:nvSpPr>
        <p:spPr>
          <a:xfrm>
            <a:off x="1027149" y="4269338"/>
            <a:ext cx="914400" cy="914400"/>
          </a:xfrm>
          <a:prstGeom prst="ellipse">
            <a:avLst/>
          </a:prstGeom>
          <a:solidFill>
            <a:srgbClr val="121A45"/>
          </a:solidFill>
          <a:ln>
            <a:solidFill>
              <a:srgbClr val="121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4" name="Oval 53"/>
          <p:cNvSpPr/>
          <p:nvPr/>
        </p:nvSpPr>
        <p:spPr>
          <a:xfrm>
            <a:off x="2552827" y="4269338"/>
            <a:ext cx="914400" cy="914400"/>
          </a:xfrm>
          <a:prstGeom prst="ellipse">
            <a:avLst/>
          </a:prstGeom>
          <a:solidFill>
            <a:srgbClr val="121A45"/>
          </a:solidFill>
          <a:ln>
            <a:solidFill>
              <a:srgbClr val="121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5" name="Oval 54"/>
          <p:cNvSpPr/>
          <p:nvPr/>
        </p:nvSpPr>
        <p:spPr>
          <a:xfrm>
            <a:off x="4099287" y="4269338"/>
            <a:ext cx="914400" cy="914400"/>
          </a:xfrm>
          <a:prstGeom prst="ellipse">
            <a:avLst/>
          </a:prstGeom>
          <a:solidFill>
            <a:srgbClr val="121A45"/>
          </a:solidFill>
          <a:ln>
            <a:solidFill>
              <a:srgbClr val="121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6" name="Oval 55"/>
          <p:cNvSpPr/>
          <p:nvPr/>
        </p:nvSpPr>
        <p:spPr>
          <a:xfrm>
            <a:off x="5585043" y="4269338"/>
            <a:ext cx="914400" cy="914400"/>
          </a:xfrm>
          <a:prstGeom prst="ellipse">
            <a:avLst/>
          </a:prstGeom>
          <a:solidFill>
            <a:srgbClr val="121A45"/>
          </a:solidFill>
          <a:ln>
            <a:solidFill>
              <a:srgbClr val="121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7" name="Oval 56"/>
          <p:cNvSpPr/>
          <p:nvPr/>
        </p:nvSpPr>
        <p:spPr>
          <a:xfrm>
            <a:off x="7106014" y="4269338"/>
            <a:ext cx="914400" cy="914400"/>
          </a:xfrm>
          <a:prstGeom prst="ellipse">
            <a:avLst/>
          </a:prstGeom>
          <a:solidFill>
            <a:srgbClr val="121A45"/>
          </a:solidFill>
          <a:ln>
            <a:solidFill>
              <a:srgbClr val="121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24888" t="23631" r="19865" b="17771"/>
          <a:stretch/>
        </p:blipFill>
        <p:spPr>
          <a:xfrm>
            <a:off x="4232566" y="4394240"/>
            <a:ext cx="678871" cy="720015"/>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21539" t="16873" r="9819" b="19390"/>
          <a:stretch/>
        </p:blipFill>
        <p:spPr>
          <a:xfrm>
            <a:off x="2652216" y="4372407"/>
            <a:ext cx="743331" cy="688941"/>
          </a:xfrm>
          <a:prstGeom prst="rect">
            <a:avLst/>
          </a:prstGeom>
        </p:spPr>
      </p:pic>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l="19864" t="25261" r="19027" b="19389"/>
          <a:stretch/>
        </p:blipFill>
        <p:spPr>
          <a:xfrm>
            <a:off x="5695879" y="2422890"/>
            <a:ext cx="692727" cy="626301"/>
          </a:xfrm>
          <a:prstGeom prst="rect">
            <a:avLst/>
          </a:prstGeom>
        </p:spPr>
      </p:pic>
      <p:pic>
        <p:nvPicPr>
          <p:cNvPr id="18" name="Picture 17"/>
          <p:cNvPicPr>
            <a:picLocks noChangeAspect="1"/>
          </p:cNvPicPr>
          <p:nvPr/>
        </p:nvPicPr>
        <p:blipFill rotWithShape="1">
          <a:blip r:embed="rId8" cstate="print">
            <a:extLst>
              <a:ext uri="{28A0092B-C50C-407E-A947-70E740481C1C}">
                <a14:useLocalDpi xmlns:a14="http://schemas.microsoft.com/office/drawing/2010/main" val="0"/>
              </a:ext>
            </a:extLst>
          </a:blip>
          <a:srcRect l="19809" t="16873" r="17293" b="17712"/>
          <a:stretch/>
        </p:blipFill>
        <p:spPr>
          <a:xfrm>
            <a:off x="4180611" y="2320668"/>
            <a:ext cx="713232" cy="741761"/>
          </a:xfrm>
          <a:prstGeom prst="rect">
            <a:avLst/>
          </a:prstGeom>
        </p:spPr>
      </p:pic>
      <p:pic>
        <p:nvPicPr>
          <p:cNvPr id="20" name="Picture 19"/>
          <p:cNvPicPr>
            <a:picLocks noChangeAspect="1"/>
          </p:cNvPicPr>
          <p:nvPr/>
        </p:nvPicPr>
        <p:blipFill rotWithShape="1">
          <a:blip r:embed="rId9" cstate="print">
            <a:extLst>
              <a:ext uri="{28A0092B-C50C-407E-A947-70E740481C1C}">
                <a14:useLocalDpi xmlns:a14="http://schemas.microsoft.com/office/drawing/2010/main" val="0"/>
              </a:ext>
            </a:extLst>
          </a:blip>
          <a:srcRect l="13099" t="31969" r="12260" b="29453"/>
          <a:stretch/>
        </p:blipFill>
        <p:spPr>
          <a:xfrm>
            <a:off x="7163278" y="2502345"/>
            <a:ext cx="813816" cy="420624"/>
          </a:xfrm>
          <a:prstGeom prst="rect">
            <a:avLst/>
          </a:prstGeom>
        </p:spPr>
      </p:pic>
      <p:pic>
        <p:nvPicPr>
          <p:cNvPr id="21" name="Picture 20"/>
          <p:cNvPicPr>
            <a:picLocks noChangeAspect="1"/>
          </p:cNvPicPr>
          <p:nvPr/>
        </p:nvPicPr>
        <p:blipFill rotWithShape="1">
          <a:blip r:embed="rId10" cstate="print">
            <a:extLst>
              <a:ext uri="{28A0092B-C50C-407E-A947-70E740481C1C}">
                <a14:useLocalDpi xmlns:a14="http://schemas.microsoft.com/office/drawing/2010/main" val="0"/>
              </a:ext>
            </a:extLst>
          </a:blip>
          <a:srcRect l="18132" t="23583" r="16454" b="24422"/>
          <a:stretch/>
        </p:blipFill>
        <p:spPr>
          <a:xfrm>
            <a:off x="2631319" y="2383410"/>
            <a:ext cx="777240" cy="617807"/>
          </a:xfrm>
          <a:prstGeom prst="rect">
            <a:avLst/>
          </a:prstGeom>
        </p:spPr>
      </p:pic>
      <p:pic>
        <p:nvPicPr>
          <p:cNvPr id="30" name="Picture 29"/>
          <p:cNvPicPr>
            <a:picLocks noChangeAspect="1"/>
          </p:cNvPicPr>
          <p:nvPr/>
        </p:nvPicPr>
        <p:blipFill rotWithShape="1">
          <a:blip r:embed="rId11" cstate="print">
            <a:extLst>
              <a:ext uri="{28A0092B-C50C-407E-A947-70E740481C1C}">
                <a14:useLocalDpi xmlns:a14="http://schemas.microsoft.com/office/drawing/2010/main" val="0"/>
              </a:ext>
            </a:extLst>
          </a:blip>
          <a:srcRect l="25679" t="21120" r="25679" b="21121"/>
          <a:stretch/>
        </p:blipFill>
        <p:spPr>
          <a:xfrm>
            <a:off x="5748316" y="4383830"/>
            <a:ext cx="554181" cy="659284"/>
          </a:xfrm>
          <a:prstGeom prst="rect">
            <a:avLst/>
          </a:prstGeom>
        </p:spPr>
      </p:pic>
      <p:pic>
        <p:nvPicPr>
          <p:cNvPr id="58" name="Picture 57"/>
          <p:cNvPicPr>
            <a:picLocks noChangeAspect="1"/>
          </p:cNvPicPr>
          <p:nvPr/>
        </p:nvPicPr>
        <p:blipFill rotWithShape="1">
          <a:blip r:embed="rId12" cstate="print">
            <a:extLst>
              <a:ext uri="{28A0092B-C50C-407E-A947-70E740481C1C}">
                <a14:useLocalDpi xmlns:a14="http://schemas.microsoft.com/office/drawing/2010/main" val="0"/>
              </a:ext>
            </a:extLst>
          </a:blip>
          <a:srcRect l="26561" t="18609" r="25724" b="17772"/>
          <a:stretch/>
        </p:blipFill>
        <p:spPr>
          <a:xfrm>
            <a:off x="7285465" y="4356385"/>
            <a:ext cx="562356" cy="749808"/>
          </a:xfrm>
          <a:prstGeom prst="rect">
            <a:avLst/>
          </a:prstGeom>
        </p:spPr>
      </p:pic>
      <p:pic>
        <p:nvPicPr>
          <p:cNvPr id="59" name="Picture 58"/>
          <p:cNvPicPr>
            <a:picLocks noChangeAspect="1"/>
          </p:cNvPicPr>
          <p:nvPr/>
        </p:nvPicPr>
        <p:blipFill rotWithShape="1">
          <a:blip r:embed="rId13" cstate="print">
            <a:extLst>
              <a:ext uri="{28A0092B-C50C-407E-A947-70E740481C1C}">
                <a14:useLocalDpi xmlns:a14="http://schemas.microsoft.com/office/drawing/2010/main" val="0"/>
              </a:ext>
            </a:extLst>
          </a:blip>
          <a:srcRect l="17353" t="28614" r="18191" b="27776"/>
          <a:stretch/>
        </p:blipFill>
        <p:spPr>
          <a:xfrm>
            <a:off x="1065943" y="4435590"/>
            <a:ext cx="822960" cy="555764"/>
          </a:xfrm>
          <a:prstGeom prst="rect">
            <a:avLst/>
          </a:prstGeom>
        </p:spPr>
      </p:pic>
    </p:spTree>
    <p:custDataLst>
      <p:tags r:id="rId1"/>
    </p:custDataLst>
    <p:extLst>
      <p:ext uri="{BB962C8B-B14F-4D97-AF65-F5344CB8AC3E}">
        <p14:creationId xmlns:p14="http://schemas.microsoft.com/office/powerpoint/2010/main" val="1899682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A2AC57-DFC5-D348-BDDD-062B5BDEF45B}"/>
              </a:ext>
            </a:extLst>
          </p:cNvPr>
          <p:cNvSpPr>
            <a:spLocks noGrp="1"/>
          </p:cNvSpPr>
          <p:nvPr>
            <p:ph type="title"/>
          </p:nvPr>
        </p:nvSpPr>
        <p:spPr>
          <a:xfrm>
            <a:off x="2209800" y="1228451"/>
            <a:ext cx="6324600" cy="407246"/>
          </a:xfrm>
        </p:spPr>
        <p:txBody>
          <a:bodyPr/>
          <a:lstStyle/>
          <a:p>
            <a:pPr>
              <a:lnSpc>
                <a:spcPts val="2950"/>
              </a:lnSpc>
            </a:pPr>
            <a:r>
              <a:rPr lang="en-US"/>
              <a:t>Registering with FMCSA</a:t>
            </a:r>
          </a:p>
        </p:txBody>
      </p:sp>
      <p:sp>
        <p:nvSpPr>
          <p:cNvPr id="8"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85800" y="2514600"/>
            <a:ext cx="7848600" cy="3447098"/>
          </a:xfrm>
        </p:spPr>
        <p:txBody>
          <a:bodyPr/>
          <a:lstStyle/>
          <a:p>
            <a:pPr marL="342900" indent="-342900">
              <a:spcAft>
                <a:spcPts val="600"/>
              </a:spcAft>
              <a:buClr>
                <a:srgbClr val="0C72B9"/>
              </a:buClr>
              <a:buSzPct val="120000"/>
              <a:buFont typeface="Wingdings" pitchFamily="2" charset="2"/>
              <a:buChar char="§"/>
            </a:pPr>
            <a:r>
              <a:rPr lang="en-US" sz="2000"/>
              <a:t>To be authorized to provide entry-level driver training, training providers must register with FMCSA.</a:t>
            </a:r>
          </a:p>
          <a:p>
            <a:pPr marL="342900" indent="-342900">
              <a:spcAft>
                <a:spcPts val="600"/>
              </a:spcAft>
              <a:buClr>
                <a:srgbClr val="0C72B9"/>
              </a:buClr>
              <a:buSzPct val="120000"/>
              <a:buFont typeface="Wingdings" pitchFamily="2" charset="2"/>
              <a:buChar char="§"/>
            </a:pPr>
            <a:r>
              <a:rPr lang="en-US" sz="2000"/>
              <a:t>During registration, training providers </a:t>
            </a:r>
            <a:r>
              <a:rPr lang="en-US" sz="2000" b="1">
                <a:solidFill>
                  <a:srgbClr val="0C72B9"/>
                </a:solidFill>
              </a:rPr>
              <a:t>must self-certify</a:t>
            </a:r>
            <a:r>
              <a:rPr lang="en-US" sz="2000"/>
              <a:t> that they meet all applicable Federal and State requirements.</a:t>
            </a:r>
          </a:p>
          <a:p>
            <a:pPr marL="342900" indent="-342900">
              <a:spcAft>
                <a:spcPts val="600"/>
              </a:spcAft>
              <a:buClr>
                <a:srgbClr val="0C72B9"/>
              </a:buClr>
              <a:buSzPct val="120000"/>
              <a:buFont typeface="Wingdings" pitchFamily="2" charset="2"/>
              <a:buChar char="§"/>
            </a:pPr>
            <a:r>
              <a:rPr lang="en-US" sz="2000"/>
              <a:t>Only registered training providers will:</a:t>
            </a:r>
          </a:p>
          <a:p>
            <a:pPr marL="800089" lvl="1" indent="-342900">
              <a:spcAft>
                <a:spcPts val="600"/>
              </a:spcAft>
              <a:buClr>
                <a:srgbClr val="0C72B9"/>
              </a:buClr>
              <a:buSzPct val="120000"/>
              <a:buFont typeface="Wingdings" pitchFamily="2" charset="2"/>
              <a:buChar char="§"/>
            </a:pPr>
            <a:r>
              <a:rPr lang="en-US">
                <a:latin typeface="Arial" panose="020B0604020202020204" pitchFamily="34" charset="0"/>
                <a:cs typeface="Arial" panose="020B0604020202020204" pitchFamily="34" charset="0"/>
              </a:rPr>
              <a:t>Be listed on the Training Provider Registry website.</a:t>
            </a:r>
          </a:p>
          <a:p>
            <a:pPr marL="800089" lvl="1" indent="-342900">
              <a:spcAft>
                <a:spcPts val="600"/>
              </a:spcAft>
              <a:buClr>
                <a:srgbClr val="0C72B9"/>
              </a:buClr>
              <a:buSzPct val="120000"/>
              <a:buFont typeface="Wingdings" pitchFamily="2" charset="2"/>
              <a:buChar char="§"/>
            </a:pPr>
            <a:r>
              <a:rPr lang="en-US">
                <a:latin typeface="Arial" panose="020B0604020202020204" pitchFamily="34" charset="0"/>
                <a:cs typeface="Arial" panose="020B0604020202020204" pitchFamily="34" charset="0"/>
              </a:rPr>
              <a:t>Be able to submit driver training certification information to FMCSA.</a:t>
            </a:r>
          </a:p>
          <a:p>
            <a:pPr marL="342900" indent="-342900">
              <a:spcAft>
                <a:spcPts val="600"/>
              </a:spcAft>
              <a:buClr>
                <a:srgbClr val="0C72B9"/>
              </a:buClr>
              <a:buSzPct val="120000"/>
              <a:buFont typeface="Wingdings" pitchFamily="2" charset="2"/>
              <a:buChar char="§"/>
            </a:pPr>
            <a:r>
              <a:rPr lang="en-US" sz="2000"/>
              <a:t>Training providers are required to register even if they do not provide training to the general public. </a:t>
            </a:r>
          </a:p>
          <a:p>
            <a:pPr marL="800089" lvl="1" indent="-342900">
              <a:spcAft>
                <a:spcPts val="600"/>
              </a:spcAft>
              <a:buClr>
                <a:srgbClr val="0C72B9"/>
              </a:buClr>
              <a:buSzPct val="120000"/>
              <a:buFont typeface="Wingdings" pitchFamily="2" charset="2"/>
              <a:buChar char="§"/>
            </a:pPr>
            <a:r>
              <a:rPr lang="en-US">
                <a:latin typeface="Arial" panose="020B0604020202020204" pitchFamily="34" charset="0"/>
                <a:cs typeface="Arial" panose="020B0604020202020204" pitchFamily="34" charset="0"/>
              </a:rPr>
              <a:t>Providers may omit their contact information from the public list.</a:t>
            </a:r>
            <a:endParaRPr lang="en-US" sz="80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7"/>
          </p:nvPr>
        </p:nvSpPr>
        <p:spPr/>
        <p:txBody>
          <a:bodyPr/>
          <a:lstStyle/>
          <a:p>
            <a:pPr marL="12700" marR="0" lvl="0" indent="0" algn="l" defTabSz="914400" rtl="0" eaLnBrk="1" fontAlgn="auto" latinLnBrk="0" hangingPunct="1">
              <a:lnSpc>
                <a:spcPct val="100000"/>
              </a:lnSpc>
              <a:spcBef>
                <a:spcPts val="111"/>
              </a:spcBef>
              <a:spcAft>
                <a:spcPts val="0"/>
              </a:spcAft>
              <a:buClrTx/>
              <a:buSzTx/>
              <a:buFontTx/>
              <a:buNone/>
              <a:tabLst/>
              <a:defRPr/>
            </a:pPr>
            <a:fld id="{81D60167-4931-47E6-BA6A-407CBD079E47}" type="slidenum">
              <a:rPr kumimoji="0" lang="en-US" sz="1400" b="0" i="0" u="none" strike="noStrike" kern="1200" cap="none" spc="0" normalizeH="0" baseline="0" noProof="0" smtClean="0">
                <a:ln>
                  <a:noFill/>
                </a:ln>
                <a:solidFill>
                  <a:srgbClr val="000000"/>
                </a:solidFill>
                <a:effectLst/>
                <a:uLnTx/>
                <a:uFillTx/>
              </a:rPr>
              <a:pPr marL="12700" marR="0" lvl="0" indent="0" algn="l" defTabSz="914400" rtl="0" eaLnBrk="1" fontAlgn="auto" latinLnBrk="0" hangingPunct="1">
                <a:lnSpc>
                  <a:spcPct val="100000"/>
                </a:lnSpc>
                <a:spcBef>
                  <a:spcPts val="111"/>
                </a:spcBef>
                <a:spcAft>
                  <a:spcPts val="0"/>
                </a:spcAft>
                <a:buClrTx/>
                <a:buSzTx/>
                <a:buFontTx/>
                <a:buNone/>
                <a:tabLst/>
                <a:defRPr/>
              </a:pPr>
              <a:t>19</a:t>
            </a:fld>
            <a:endParaRPr kumimoji="0" lang="en-US" sz="1400" b="0" i="0" u="none" strike="noStrike" kern="1200" cap="none" spc="0" normalizeH="0" baseline="0" noProof="0">
              <a:ln>
                <a:noFill/>
              </a:ln>
              <a:solidFill>
                <a:srgbClr val="000000"/>
              </a:solidFill>
              <a:effectLst/>
              <a:uLnTx/>
              <a:uFillTx/>
            </a:endParaRPr>
          </a:p>
        </p:txBody>
      </p:sp>
      <p:sp>
        <p:nvSpPr>
          <p:cNvPr id="7" name="Rectangle 6">
            <a:extLst>
              <a:ext uri="{FF2B5EF4-FFF2-40B4-BE49-F238E27FC236}">
                <a16:creationId xmlns:a16="http://schemas.microsoft.com/office/drawing/2014/main" id="{D77EAF31-9091-C345-87A1-FF3B2AF40264}"/>
              </a:ext>
            </a:extLst>
          </p:cNvPr>
          <p:cNvSpPr/>
          <p:nvPr/>
        </p:nvSpPr>
        <p:spPr>
          <a:xfrm>
            <a:off x="648244" y="101667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TextBox 5"/>
          <p:cNvSpPr txBox="1"/>
          <p:nvPr/>
        </p:nvSpPr>
        <p:spPr>
          <a:xfrm>
            <a:off x="2138077" y="1635697"/>
            <a:ext cx="4114800" cy="369332"/>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C72B9"/>
                </a:solidFill>
                <a:effectLst/>
                <a:uLnTx/>
                <a:uFillTx/>
                <a:latin typeface="Arial" panose="020B0604020202020204" pitchFamily="34" charset="0"/>
                <a:ea typeface="+mn-ea"/>
                <a:cs typeface="Arial" panose="020B0604020202020204" pitchFamily="34" charset="0"/>
              </a:rPr>
              <a:t>► For more information: § </a:t>
            </a:r>
            <a:r>
              <a:rPr kumimoji="0" lang="en-US" sz="1800" b="1" i="0" u="sng"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4"/>
              </a:rPr>
              <a:t>380.703</a:t>
            </a: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603" y="1095716"/>
            <a:ext cx="1097280" cy="1097280"/>
          </a:xfrm>
          <a:prstGeom prst="rect">
            <a:avLst/>
          </a:prstGeom>
        </p:spPr>
      </p:pic>
    </p:spTree>
    <p:custDataLst>
      <p:tags r:id="rId1"/>
    </p:custDataLst>
    <p:extLst>
      <p:ext uri="{BB962C8B-B14F-4D97-AF65-F5344CB8AC3E}">
        <p14:creationId xmlns:p14="http://schemas.microsoft.com/office/powerpoint/2010/main" val="36796802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48006D1-1AC8-8242-B391-DEE5A8D029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1" y="446999"/>
            <a:ext cx="5055427" cy="1095342"/>
          </a:xfrm>
          <a:prstGeom prst="rect">
            <a:avLst/>
          </a:prstGeom>
        </p:spPr>
      </p:pic>
      <p:cxnSp>
        <p:nvCxnSpPr>
          <p:cNvPr id="16" name="Straight Connector 15">
            <a:extLst>
              <a:ext uri="{FF2B5EF4-FFF2-40B4-BE49-F238E27FC236}">
                <a16:creationId xmlns:a16="http://schemas.microsoft.com/office/drawing/2014/main" id="{8F05D085-735E-B044-B6B4-F8644CA92A56}"/>
              </a:ext>
            </a:extLst>
          </p:cNvPr>
          <p:cNvCxnSpPr>
            <a:cxnSpLocks/>
          </p:cNvCxnSpPr>
          <p:nvPr/>
        </p:nvCxnSpPr>
        <p:spPr bwMode="auto">
          <a:xfrm>
            <a:off x="1593965" y="1544831"/>
            <a:ext cx="5035441" cy="0"/>
          </a:xfrm>
          <a:prstGeom prst="line">
            <a:avLst/>
          </a:prstGeom>
          <a:solidFill>
            <a:schemeClr val="accent1"/>
          </a:solidFill>
          <a:ln w="15875" cap="flat" cmpd="sng" algn="ctr">
            <a:solidFill>
              <a:schemeClr val="bg1"/>
            </a:solidFill>
            <a:prstDash val="solid"/>
            <a:round/>
            <a:headEnd type="none" w="med" len="med"/>
            <a:tailEnd type="none" w="med" len="med"/>
          </a:ln>
          <a:effectLst/>
        </p:spPr>
      </p:cxnSp>
      <p:sp>
        <p:nvSpPr>
          <p:cNvPr id="17" name="TextBox 16">
            <a:extLst>
              <a:ext uri="{FF2B5EF4-FFF2-40B4-BE49-F238E27FC236}">
                <a16:creationId xmlns:a16="http://schemas.microsoft.com/office/drawing/2014/main" id="{F95810F7-FBBF-F84F-BC54-3962B494EDC2}"/>
              </a:ext>
            </a:extLst>
          </p:cNvPr>
          <p:cNvSpPr txBox="1"/>
          <p:nvPr/>
        </p:nvSpPr>
        <p:spPr>
          <a:xfrm>
            <a:off x="1524006" y="1621036"/>
            <a:ext cx="5340241" cy="646331"/>
          </a:xfrm>
          <a:prstGeom prst="rect">
            <a:avLst/>
          </a:prstGeom>
          <a:noFill/>
        </p:spPr>
        <p:txBody>
          <a:bodyPr wrap="square" rtlCol="0">
            <a:spAutoFit/>
          </a:bodyPr>
          <a:lstStyle/>
          <a:p>
            <a:r>
              <a:rPr lang="en-US" b="1">
                <a:solidFill>
                  <a:schemeClr val="bg1"/>
                </a:solidFill>
                <a:latin typeface="Arial" panose="020B0604020202020204" pitchFamily="34" charset="0"/>
                <a:cs typeface="Arial" panose="020B0604020202020204" pitchFamily="34" charset="0"/>
              </a:rPr>
              <a:t>MINIMUM TRAINING REQUIREMENTS FOR</a:t>
            </a:r>
            <a:br>
              <a:rPr lang="en-US" b="1">
                <a:solidFill>
                  <a:schemeClr val="bg1"/>
                </a:solidFill>
                <a:latin typeface="Arial" panose="020B0604020202020204" pitchFamily="34" charset="0"/>
                <a:cs typeface="Arial" panose="020B0604020202020204" pitchFamily="34" charset="0"/>
              </a:rPr>
            </a:br>
            <a:r>
              <a:rPr lang="en-US">
                <a:solidFill>
                  <a:schemeClr val="bg1"/>
                </a:solidFill>
                <a:latin typeface="Arial" panose="020B0604020202020204" pitchFamily="34" charset="0"/>
                <a:cs typeface="Arial" panose="020B0604020202020204" pitchFamily="34" charset="0"/>
              </a:rPr>
              <a:t>Entry-Level Commercial Motor Vehicle Operators</a:t>
            </a:r>
            <a:endParaRPr lang="en-US">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C9E6E238-C492-564D-9C59-0AA45667E934}"/>
              </a:ext>
            </a:extLst>
          </p:cNvPr>
          <p:cNvSpPr txBox="1"/>
          <p:nvPr/>
        </p:nvSpPr>
        <p:spPr>
          <a:xfrm>
            <a:off x="1524006" y="2514600"/>
            <a:ext cx="3352800" cy="1292662"/>
          </a:xfrm>
          <a:prstGeom prst="rect">
            <a:avLst/>
          </a:prstGeom>
          <a:noFill/>
        </p:spPr>
        <p:txBody>
          <a:bodyPr wrap="square" lIns="91440" tIns="91440" rIns="91440" bIns="91440" rtlCol="0" anchor="ctr" anchorCtr="0">
            <a:spAutoFit/>
          </a:bodyPr>
          <a:lstStyle/>
          <a:p>
            <a:r>
              <a:rPr lang="en-US">
                <a:solidFill>
                  <a:srgbClr val="FF0000"/>
                </a:solidFill>
                <a:latin typeface="Arial" panose="020B0604020202020204" pitchFamily="34" charset="0"/>
                <a:cs typeface="Arial" panose="020B0604020202020204" pitchFamily="34" charset="0"/>
              </a:rPr>
              <a:t>Audience/group for presentation</a:t>
            </a:r>
          </a:p>
          <a:p>
            <a:endParaRPr lang="en-US">
              <a:solidFill>
                <a:srgbClr val="FF0000"/>
              </a:solidFill>
              <a:latin typeface="Arial" panose="020B0604020202020204" pitchFamily="34" charset="0"/>
              <a:cs typeface="Arial" panose="020B0604020202020204" pitchFamily="34" charset="0"/>
            </a:endParaRPr>
          </a:p>
          <a:p>
            <a:r>
              <a:rPr lang="en-US">
                <a:solidFill>
                  <a:srgbClr val="FF0000"/>
                </a:solidFill>
                <a:latin typeface="Arial" panose="020B0604020202020204" pitchFamily="34" charset="0"/>
                <a:cs typeface="Arial" panose="020B0604020202020204" pitchFamily="34" charset="0"/>
              </a:rPr>
              <a:t>Date</a:t>
            </a:r>
          </a:p>
        </p:txBody>
      </p:sp>
      <p:pic>
        <p:nvPicPr>
          <p:cNvPr id="7" name="Picture 2" descr="FMCSA_Logo_Color_Horizontal.png">
            <a:extLst>
              <a:ext uri="{FF2B5EF4-FFF2-40B4-BE49-F238E27FC236}">
                <a16:creationId xmlns:a16="http://schemas.microsoft.com/office/drawing/2014/main" id="{D32791F6-D310-4BF2-8E62-1D93B401BFFA}"/>
              </a:ext>
            </a:extLst>
          </p:cNvPr>
          <p:cNvPicPr>
            <a:picLocks noChangeAspect="1"/>
          </p:cNvPicPr>
          <p:nvPr/>
        </p:nvPicPr>
        <p:blipFill>
          <a:blip r:embed="rId6"/>
          <a:stretch>
            <a:fillRect/>
          </a:stretch>
        </p:blipFill>
        <p:spPr>
          <a:xfrm>
            <a:off x="6573643" y="6027972"/>
            <a:ext cx="2148469" cy="64715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A2AC57-DFC5-D348-BDDD-062B5BDEF45B}"/>
              </a:ext>
            </a:extLst>
          </p:cNvPr>
          <p:cNvSpPr>
            <a:spLocks noGrp="1"/>
          </p:cNvSpPr>
          <p:nvPr>
            <p:ph type="title"/>
          </p:nvPr>
        </p:nvSpPr>
        <p:spPr>
          <a:xfrm>
            <a:off x="2209800" y="1228452"/>
            <a:ext cx="2750820" cy="381946"/>
          </a:xfrm>
        </p:spPr>
        <p:txBody>
          <a:bodyPr/>
          <a:lstStyle/>
          <a:p>
            <a:pPr>
              <a:lnSpc>
                <a:spcPts val="2950"/>
              </a:lnSpc>
            </a:pPr>
            <a:r>
              <a:rPr lang="en-US"/>
              <a:t>Curricula</a:t>
            </a:r>
          </a:p>
        </p:txBody>
      </p:sp>
      <p:sp>
        <p:nvSpPr>
          <p:cNvPr id="8"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85800" y="2514600"/>
            <a:ext cx="7508212" cy="3046988"/>
          </a:xfrm>
        </p:spPr>
        <p:txBody>
          <a:bodyPr wrap="square" lIns="0" tIns="0" rIns="0" bIns="0" anchor="t">
            <a:spAutoFit/>
          </a:bodyPr>
          <a:lstStyle/>
          <a:p>
            <a:pPr marL="342900" indent="-342900">
              <a:spcAft>
                <a:spcPts val="600"/>
              </a:spcAft>
              <a:buClr>
                <a:srgbClr val="0C72B9"/>
              </a:buClr>
              <a:buSzPct val="120000"/>
              <a:buFont typeface="Wingdings" pitchFamily="2" charset="2"/>
              <a:buChar char="§"/>
            </a:pPr>
            <a:r>
              <a:rPr lang="en-US" sz="2000"/>
              <a:t>There is no required minimum number of instruction hours.</a:t>
            </a:r>
          </a:p>
          <a:p>
            <a:pPr marL="342900" indent="-342900">
              <a:spcAft>
                <a:spcPts val="600"/>
              </a:spcAft>
              <a:buClr>
                <a:srgbClr val="0C72B9"/>
              </a:buClr>
              <a:buSzPct val="120000"/>
              <a:buFont typeface="Wingdings" pitchFamily="2" charset="2"/>
              <a:buChar char="§"/>
            </a:pPr>
            <a:r>
              <a:rPr lang="en-US" sz="2000"/>
              <a:t>Separate training providers may deliver the theory and behind-the-wheel (BTW) portions of the training, but both portions of BTW training must be delivered by the same training provider.</a:t>
            </a:r>
          </a:p>
          <a:p>
            <a:pPr marL="342900" lvl="0" indent="-342900">
              <a:spcAft>
                <a:spcPts val="600"/>
              </a:spcAft>
              <a:buClr>
                <a:srgbClr val="0C72B9"/>
              </a:buClr>
              <a:buSzPct val="120000"/>
              <a:buFont typeface="Wingdings" pitchFamily="2" charset="2"/>
              <a:buChar char="§"/>
            </a:pPr>
            <a:r>
              <a:rPr lang="en-US" sz="2000"/>
              <a:t>Driver-trainees must complete both the theory and BTW portions of training within one year of each other.</a:t>
            </a:r>
          </a:p>
          <a:p>
            <a:pPr marL="799465" lvl="1" indent="-342900">
              <a:spcAft>
                <a:spcPts val="600"/>
              </a:spcAft>
              <a:buClr>
                <a:srgbClr val="0C72B9"/>
              </a:buClr>
              <a:buSzPct val="120000"/>
              <a:buFont typeface="Wingdings" pitchFamily="2" charset="2"/>
              <a:buChar char="§"/>
            </a:pPr>
            <a:r>
              <a:rPr lang="en-US">
                <a:latin typeface="Arial" panose="020B0604020202020204" pitchFamily="34" charset="0"/>
                <a:cs typeface="Arial" panose="020B0604020202020204" pitchFamily="34" charset="0"/>
              </a:rPr>
              <a:t>Except for individuals seeking the H endorsement </a:t>
            </a:r>
          </a:p>
          <a:p>
            <a:pPr marL="342900" indent="-342900">
              <a:spcAft>
                <a:spcPts val="600"/>
              </a:spcAft>
              <a:buClr>
                <a:srgbClr val="0C72B9"/>
              </a:buClr>
              <a:buSzPct val="120000"/>
              <a:buFont typeface="Wingdings" pitchFamily="2" charset="2"/>
              <a:buChar char="§"/>
            </a:pPr>
            <a:r>
              <a:rPr lang="en-US" sz="2000">
                <a:latin typeface="Arial"/>
                <a:cs typeface="Arial"/>
              </a:rPr>
              <a:t>A simulation device cannot be used for BTW instruction, but can be used as part of theory instruction.</a:t>
            </a:r>
          </a:p>
        </p:txBody>
      </p:sp>
      <p:sp>
        <p:nvSpPr>
          <p:cNvPr id="2" name="Slide Number Placeholder 1"/>
          <p:cNvSpPr>
            <a:spLocks noGrp="1"/>
          </p:cNvSpPr>
          <p:nvPr>
            <p:ph type="sldNum" sz="quarter" idx="7"/>
          </p:nvPr>
        </p:nvSpPr>
        <p:spPr/>
        <p:txBody>
          <a:bodyPr/>
          <a:lstStyle/>
          <a:p>
            <a:pPr marL="12700">
              <a:spcBef>
                <a:spcPts val="111"/>
              </a:spcBef>
            </a:pPr>
            <a:fld id="{81D60167-4931-47E6-BA6A-407CBD079E47}" type="slidenum">
              <a:rPr lang="en-US" smtClean="0"/>
              <a:pPr marL="12700">
                <a:spcBef>
                  <a:spcPts val="111"/>
                </a:spcBef>
              </a:pPr>
              <a:t>20</a:t>
            </a:fld>
            <a:endParaRPr lang="en-US"/>
          </a:p>
        </p:txBody>
      </p:sp>
      <p:sp>
        <p:nvSpPr>
          <p:cNvPr id="19" name="Text Placeholder 12">
            <a:extLst>
              <a:ext uri="{FF2B5EF4-FFF2-40B4-BE49-F238E27FC236}">
                <a16:creationId xmlns:a16="http://schemas.microsoft.com/office/drawing/2014/main" id="{B03AB932-CCF4-2F4E-B080-E39889A69C13}"/>
              </a:ext>
            </a:extLst>
          </p:cNvPr>
          <p:cNvSpPr txBox="1">
            <a:spLocks/>
          </p:cNvSpPr>
          <p:nvPr/>
        </p:nvSpPr>
        <p:spPr>
          <a:xfrm>
            <a:off x="2209800" y="1635697"/>
            <a:ext cx="6650215" cy="553998"/>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a:spcAft>
                <a:spcPts val="600"/>
              </a:spcAft>
              <a:buClr>
                <a:srgbClr val="0C72B9"/>
              </a:buClr>
              <a:buSzPct val="120000"/>
            </a:pPr>
            <a:r>
              <a:rPr lang="en-US" sz="1800"/>
              <a:t>Training providers must cover all topics described in </a:t>
            </a:r>
            <a:r>
              <a:rPr lang="en-US" sz="1800">
                <a:hlinkClick r:id="rId4"/>
              </a:rPr>
              <a:t>49 CFR part 380 appendices A through E</a:t>
            </a:r>
            <a:r>
              <a:rPr lang="en-US" sz="1800"/>
              <a:t>, as applicable</a:t>
            </a:r>
          </a:p>
        </p:txBody>
      </p:sp>
      <p:sp>
        <p:nvSpPr>
          <p:cNvPr id="7" name="Rectangle 6">
            <a:extLst>
              <a:ext uri="{FF2B5EF4-FFF2-40B4-BE49-F238E27FC236}">
                <a16:creationId xmlns:a16="http://schemas.microsoft.com/office/drawing/2014/main" id="{D77EAF31-9091-C345-87A1-FF3B2AF40264}"/>
              </a:ext>
            </a:extLst>
          </p:cNvPr>
          <p:cNvSpPr/>
          <p:nvPr/>
        </p:nvSpPr>
        <p:spPr>
          <a:xfrm>
            <a:off x="648789" y="101667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3">
            <a:extLst>
              <a:ext uri="{FF2B5EF4-FFF2-40B4-BE49-F238E27FC236}">
                <a16:creationId xmlns:a16="http://schemas.microsoft.com/office/drawing/2014/main" id="{1F4D6D5E-F829-0B46-8C47-589D0E73033D}"/>
              </a:ext>
            </a:extLst>
          </p:cNvPr>
          <p:cNvSpPr txBox="1">
            <a:spLocks/>
          </p:cNvSpPr>
          <p:nvPr/>
        </p:nvSpPr>
        <p:spPr>
          <a:xfrm>
            <a:off x="947721" y="5925781"/>
            <a:ext cx="6984369" cy="430887"/>
          </a:xfrm>
          <a:prstGeom prst="rect">
            <a:avLst/>
          </a:prstGeom>
          <a:noFill/>
          <a:ln w="6350">
            <a:noFill/>
          </a:ln>
        </p:spPr>
        <p:txBody>
          <a:bodyPr wrap="square" lIns="91440" tIns="91440" rIns="91440" bIns="91440" anchor="ctr" anchorCtr="1">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algn="ctr"/>
            <a:r>
              <a:rPr lang="en-US" sz="1600" u="sng">
                <a:solidFill>
                  <a:schemeClr val="bg1"/>
                </a:solidFill>
                <a:latin typeface="Arial"/>
                <a:cs typeface="Arial"/>
                <a:hlinkClick r:id="rId5"/>
              </a:rPr>
              <a:t>Download the ELDT Curricula Summary</a:t>
            </a:r>
            <a:r>
              <a:rPr lang="en-US" sz="1600">
                <a:solidFill>
                  <a:schemeClr val="bg1"/>
                </a:solidFill>
                <a:latin typeface="Arial"/>
                <a:cs typeface="Arial"/>
              </a:rPr>
              <a:t> </a:t>
            </a:r>
            <a:r>
              <a:rPr lang="en-US" sz="1600">
                <a:latin typeface="Arial"/>
                <a:cs typeface="Arial"/>
              </a:rPr>
              <a:t>for an overview of requirements.</a:t>
            </a:r>
            <a:r>
              <a:rPr lang="en-US" sz="1600">
                <a:solidFill>
                  <a:schemeClr val="bg1"/>
                </a:solidFill>
                <a:latin typeface="Arial"/>
                <a:cs typeface="Arial"/>
              </a:rPr>
              <a:t>.</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0158" y="1095716"/>
            <a:ext cx="1095259" cy="1097280"/>
          </a:xfrm>
          <a:prstGeom prst="rect">
            <a:avLst/>
          </a:prstGeom>
        </p:spPr>
      </p:pic>
    </p:spTree>
    <p:custDataLst>
      <p:tags r:id="rId1"/>
    </p:custDataLst>
    <p:extLst>
      <p:ext uri="{BB962C8B-B14F-4D97-AF65-F5344CB8AC3E}">
        <p14:creationId xmlns:p14="http://schemas.microsoft.com/office/powerpoint/2010/main" val="25554509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A2AC57-DFC5-D348-BDDD-062B5BDEF45B}"/>
              </a:ext>
            </a:extLst>
          </p:cNvPr>
          <p:cNvSpPr>
            <a:spLocks noGrp="1"/>
          </p:cNvSpPr>
          <p:nvPr>
            <p:ph type="title"/>
          </p:nvPr>
        </p:nvSpPr>
        <p:spPr>
          <a:xfrm>
            <a:off x="2209800" y="1228452"/>
            <a:ext cx="2750820" cy="381946"/>
          </a:xfrm>
        </p:spPr>
        <p:txBody>
          <a:bodyPr/>
          <a:lstStyle/>
          <a:p>
            <a:pPr>
              <a:lnSpc>
                <a:spcPts val="2950"/>
              </a:lnSpc>
            </a:pPr>
            <a:r>
              <a:rPr lang="en-US"/>
              <a:t>Instructors</a:t>
            </a:r>
          </a:p>
        </p:txBody>
      </p:sp>
      <p:sp>
        <p:nvSpPr>
          <p:cNvPr id="8"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85800" y="2514600"/>
            <a:ext cx="7508212" cy="4293483"/>
          </a:xfrm>
        </p:spPr>
        <p:txBody>
          <a:bodyPr/>
          <a:lstStyle/>
          <a:p>
            <a:pPr marL="342900" indent="-342900">
              <a:spcAft>
                <a:spcPts val="600"/>
              </a:spcAft>
              <a:buClr>
                <a:srgbClr val="0C72B9"/>
              </a:buClr>
              <a:buSzPct val="120000"/>
              <a:buFont typeface="Wingdings" pitchFamily="2" charset="2"/>
              <a:buChar char="§"/>
            </a:pPr>
            <a:r>
              <a:rPr lang="en-US" sz="2000"/>
              <a:t>Theory and BTW instructors must hold a CDL of the same (or higher) class and with all endorsements necessary to operate the CMV for which training is to be provided. </a:t>
            </a:r>
          </a:p>
          <a:p>
            <a:pPr marL="342900" indent="-342900">
              <a:spcAft>
                <a:spcPts val="600"/>
              </a:spcAft>
              <a:buClr>
                <a:srgbClr val="0C72B9"/>
              </a:buClr>
              <a:buSzPct val="120000"/>
              <a:buFont typeface="Wingdings" pitchFamily="2" charset="2"/>
              <a:buChar char="§"/>
            </a:pPr>
            <a:r>
              <a:rPr lang="en-US" sz="2000"/>
              <a:t>They must also have either:</a:t>
            </a:r>
          </a:p>
          <a:p>
            <a:pPr marL="800089" lvl="1" indent="-342900">
              <a:spcAft>
                <a:spcPts val="600"/>
              </a:spcAft>
              <a:buClr>
                <a:srgbClr val="0C72B9"/>
              </a:buClr>
              <a:buSzPct val="120000"/>
              <a:buFont typeface="Wingdings" pitchFamily="2" charset="2"/>
              <a:buChar char="§"/>
            </a:pPr>
            <a:r>
              <a:rPr lang="en-US">
                <a:latin typeface="Arial" panose="020B0604020202020204" pitchFamily="34" charset="0"/>
                <a:cs typeface="Arial" panose="020B0604020202020204" pitchFamily="34" charset="0"/>
              </a:rPr>
              <a:t>At least two years of experience driving a CMV requiring a CDL of the same (or higher) class and/or the same endorsement; </a:t>
            </a:r>
            <a:r>
              <a:rPr lang="en-US" i="1">
                <a:latin typeface="Arial" panose="020B0604020202020204" pitchFamily="34" charset="0"/>
                <a:cs typeface="Arial" panose="020B0604020202020204" pitchFamily="34" charset="0"/>
              </a:rPr>
              <a:t>or</a:t>
            </a:r>
          </a:p>
          <a:p>
            <a:pPr marL="800089" lvl="1" indent="-342900">
              <a:spcAft>
                <a:spcPts val="600"/>
              </a:spcAft>
              <a:buClr>
                <a:srgbClr val="0C72B9"/>
              </a:buClr>
              <a:buSzPct val="120000"/>
              <a:buFont typeface="Wingdings" pitchFamily="2" charset="2"/>
              <a:buChar char="§"/>
            </a:pPr>
            <a:r>
              <a:rPr lang="en-US">
                <a:latin typeface="Arial" panose="020B0604020202020204" pitchFamily="34" charset="0"/>
                <a:cs typeface="Arial" panose="020B0604020202020204" pitchFamily="34" charset="0"/>
              </a:rPr>
              <a:t>At least two years of experience as a behind-the-wheel CMV instructor. </a:t>
            </a:r>
            <a:endParaRPr lang="en-US" sz="2000">
              <a:solidFill>
                <a:schemeClr val="tx1"/>
              </a:solidFill>
              <a:latin typeface="Arial" panose="020B0604020202020204" pitchFamily="34" charset="0"/>
              <a:cs typeface="Arial" panose="020B0604020202020204" pitchFamily="34" charset="0"/>
            </a:endParaRPr>
          </a:p>
          <a:p>
            <a:pPr marL="342900" lvl="1" indent="-342900">
              <a:spcAft>
                <a:spcPts val="600"/>
              </a:spcAft>
              <a:buClr>
                <a:srgbClr val="0C72B9"/>
              </a:buClr>
              <a:buSzPct val="120000"/>
              <a:buFont typeface="Wingdings" pitchFamily="2" charset="2"/>
              <a:buChar char="§"/>
            </a:pPr>
            <a:r>
              <a:rPr lang="en-US" sz="2000">
                <a:solidFill>
                  <a:schemeClr val="tx1"/>
                </a:solidFill>
                <a:latin typeface="Arial" panose="020B0604020202020204" pitchFamily="34" charset="0"/>
                <a:cs typeface="Arial" panose="020B0604020202020204" pitchFamily="34" charset="0"/>
              </a:rPr>
              <a:t>If an instructor’s CDL has been cancelled, suspended or revoked due to offenses identified in § 383.51, the instructor is prohibited from teaching for two years following the date his/her CDL is reinstated.</a:t>
            </a:r>
          </a:p>
          <a:p>
            <a:pPr marL="342900" indent="-342900">
              <a:spcAft>
                <a:spcPts val="600"/>
              </a:spcAft>
              <a:buClr>
                <a:srgbClr val="0C72B9"/>
              </a:buClr>
              <a:buSzPct val="120000"/>
              <a:buFont typeface="Wingdings" pitchFamily="2" charset="2"/>
              <a:buChar char="§"/>
            </a:pPr>
            <a:endParaRPr lang="en-US" sz="2000"/>
          </a:p>
        </p:txBody>
      </p:sp>
      <p:sp>
        <p:nvSpPr>
          <p:cNvPr id="2" name="Slide Number Placeholder 1"/>
          <p:cNvSpPr>
            <a:spLocks noGrp="1"/>
          </p:cNvSpPr>
          <p:nvPr>
            <p:ph type="sldNum" sz="quarter" idx="7"/>
          </p:nvPr>
        </p:nvSpPr>
        <p:spPr/>
        <p:txBody>
          <a:bodyPr/>
          <a:lstStyle/>
          <a:p>
            <a:pPr marL="12700">
              <a:spcBef>
                <a:spcPts val="111"/>
              </a:spcBef>
            </a:pPr>
            <a:fld id="{81D60167-4931-47E6-BA6A-407CBD079E47}" type="slidenum">
              <a:rPr lang="en-US" smtClean="0"/>
              <a:pPr marL="12700">
                <a:spcBef>
                  <a:spcPts val="111"/>
                </a:spcBef>
              </a:pPr>
              <a:t>21</a:t>
            </a:fld>
            <a:endParaRPr lang="en-US"/>
          </a:p>
        </p:txBody>
      </p:sp>
      <p:sp>
        <p:nvSpPr>
          <p:cNvPr id="10" name="Rectangle 9">
            <a:extLst>
              <a:ext uri="{FF2B5EF4-FFF2-40B4-BE49-F238E27FC236}">
                <a16:creationId xmlns:a16="http://schemas.microsoft.com/office/drawing/2014/main" id="{84EEC56E-D37B-684B-8583-CDB3A954798C}"/>
              </a:ext>
            </a:extLst>
          </p:cNvPr>
          <p:cNvSpPr/>
          <p:nvPr/>
        </p:nvSpPr>
        <p:spPr>
          <a:xfrm>
            <a:off x="629194" y="100801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11192" y="1610398"/>
            <a:ext cx="5266766" cy="369332"/>
          </a:xfrm>
          <a:prstGeom prst="rect">
            <a:avLst/>
          </a:prstGeom>
          <a:noFill/>
          <a:ln>
            <a:noFill/>
          </a:ln>
        </p:spPr>
        <p:txBody>
          <a:bodyPr wrap="square" rtlCol="0">
            <a:spAutoFit/>
          </a:bodyPr>
          <a:lstStyle/>
          <a:p>
            <a:r>
              <a:rPr lang="en-US" b="1">
                <a:solidFill>
                  <a:srgbClr val="0C72B9"/>
                </a:solidFill>
                <a:latin typeface="Arial" panose="020B0604020202020204" pitchFamily="34" charset="0"/>
                <a:cs typeface="Arial" panose="020B0604020202020204" pitchFamily="34" charset="0"/>
              </a:rPr>
              <a:t>► For more information:</a:t>
            </a:r>
            <a:r>
              <a:rPr lang="en-US" b="1">
                <a:solidFill>
                  <a:srgbClr val="009999"/>
                </a:solidFill>
                <a:latin typeface="Arial" panose="020B0604020202020204" pitchFamily="34" charset="0"/>
                <a:cs typeface="Arial" panose="020B0604020202020204" pitchFamily="34" charset="0"/>
              </a:rPr>
              <a:t> </a:t>
            </a:r>
            <a:r>
              <a:rPr lang="en-US" b="1">
                <a:solidFill>
                  <a:srgbClr val="0C72B9"/>
                </a:solidFill>
                <a:latin typeface="Arial" panose="020B0604020202020204" pitchFamily="34" charset="0"/>
                <a:cs typeface="Arial" panose="020B0604020202020204" pitchFamily="34" charset="0"/>
              </a:rPr>
              <a:t>§§  </a:t>
            </a:r>
            <a:r>
              <a:rPr lang="en-US" b="1" u="sng">
                <a:latin typeface="Arial" panose="020B0604020202020204" pitchFamily="34" charset="0"/>
                <a:cs typeface="Arial" panose="020B0604020202020204" pitchFamily="34" charset="0"/>
                <a:hlinkClick r:id="rId4"/>
              </a:rPr>
              <a:t>380.713</a:t>
            </a:r>
            <a:r>
              <a:rPr lang="en-US">
                <a:latin typeface="Arial" panose="020B0604020202020204" pitchFamily="34" charset="0"/>
                <a:cs typeface="Arial" panose="020B0604020202020204" pitchFamily="34" charset="0"/>
              </a:rPr>
              <a:t>, </a:t>
            </a:r>
            <a:r>
              <a:rPr lang="en-US" b="1" u="sng">
                <a:latin typeface="Arial" panose="020B0604020202020204" pitchFamily="34" charset="0"/>
                <a:cs typeface="Arial" panose="020B0604020202020204" pitchFamily="34" charset="0"/>
                <a:hlinkClick r:id="rId5"/>
              </a:rPr>
              <a:t>389.605</a:t>
            </a:r>
            <a:endParaRPr lang="en-US" b="1">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0564" y="1087056"/>
            <a:ext cx="1095258" cy="1097280"/>
          </a:xfrm>
          <a:prstGeom prst="rect">
            <a:avLst/>
          </a:prstGeom>
        </p:spPr>
      </p:pic>
    </p:spTree>
    <p:custDataLst>
      <p:tags r:id="rId1"/>
    </p:custDataLst>
    <p:extLst>
      <p:ext uri="{BB962C8B-B14F-4D97-AF65-F5344CB8AC3E}">
        <p14:creationId xmlns:p14="http://schemas.microsoft.com/office/powerpoint/2010/main" val="12196518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A2AC57-DFC5-D348-BDDD-062B5BDEF45B}"/>
              </a:ext>
            </a:extLst>
          </p:cNvPr>
          <p:cNvSpPr>
            <a:spLocks noGrp="1"/>
          </p:cNvSpPr>
          <p:nvPr>
            <p:ph type="title"/>
          </p:nvPr>
        </p:nvSpPr>
        <p:spPr>
          <a:xfrm>
            <a:off x="2209800" y="1228452"/>
            <a:ext cx="2750820" cy="381946"/>
          </a:xfrm>
        </p:spPr>
        <p:txBody>
          <a:bodyPr/>
          <a:lstStyle/>
          <a:p>
            <a:pPr>
              <a:lnSpc>
                <a:spcPts val="2950"/>
              </a:lnSpc>
            </a:pPr>
            <a:r>
              <a:rPr lang="en-US"/>
              <a:t>Facilities</a:t>
            </a:r>
          </a:p>
        </p:txBody>
      </p:sp>
      <p:sp>
        <p:nvSpPr>
          <p:cNvPr id="8"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85800" y="2514600"/>
            <a:ext cx="7508212" cy="3600986"/>
          </a:xfrm>
        </p:spPr>
        <p:txBody>
          <a:bodyPr/>
          <a:lstStyle/>
          <a:p>
            <a:pPr marL="342900" lvl="1" indent="-342900">
              <a:spcAft>
                <a:spcPts val="600"/>
              </a:spcAft>
              <a:buClr>
                <a:srgbClr val="0C72B9"/>
              </a:buClr>
              <a:buSzPct val="120000"/>
              <a:buFont typeface="Wingdings" pitchFamily="2" charset="2"/>
              <a:buChar char="§"/>
            </a:pPr>
            <a:r>
              <a:rPr lang="en-US" sz="2000">
                <a:solidFill>
                  <a:schemeClr val="tx1"/>
                </a:solidFill>
                <a:latin typeface="Arial" panose="020B0604020202020204" pitchFamily="34" charset="0"/>
                <a:cs typeface="Arial" panose="020B0604020202020204" pitchFamily="34" charset="0"/>
              </a:rPr>
              <a:t>Classroom and range facilities must comply with all applicable Federal, State, and/or local statutes and regulations.  </a:t>
            </a:r>
          </a:p>
          <a:p>
            <a:pPr marL="800088" lvl="2" indent="-342900">
              <a:spcAft>
                <a:spcPts val="600"/>
              </a:spcAft>
              <a:buClr>
                <a:srgbClr val="0C72B9"/>
              </a:buClr>
              <a:buSzPct val="120000"/>
              <a:buFont typeface="Wingdings" pitchFamily="2" charset="2"/>
              <a:buChar char="§"/>
            </a:pPr>
            <a:r>
              <a:rPr lang="en-US">
                <a:solidFill>
                  <a:schemeClr val="tx1"/>
                </a:solidFill>
                <a:latin typeface="Arial" panose="020B0604020202020204" pitchFamily="34" charset="0"/>
                <a:cs typeface="Arial" panose="020B0604020202020204" pitchFamily="34" charset="0"/>
              </a:rPr>
              <a:t>“Range” means an area that:</a:t>
            </a:r>
          </a:p>
          <a:p>
            <a:pPr marL="1257277" lvl="3" indent="-342900">
              <a:spcAft>
                <a:spcPts val="600"/>
              </a:spcAft>
              <a:buClr>
                <a:srgbClr val="0C72B9"/>
              </a:buClr>
              <a:buSzPct val="120000"/>
              <a:buFont typeface="+mj-lt"/>
              <a:buAutoNum type="arabicPeriod"/>
            </a:pPr>
            <a:r>
              <a:rPr lang="en-US" sz="1400">
                <a:solidFill>
                  <a:schemeClr val="tx1"/>
                </a:solidFill>
                <a:latin typeface="Arial" panose="020B0604020202020204" pitchFamily="34" charset="0"/>
                <a:cs typeface="Arial" panose="020B0604020202020204" pitchFamily="34" charset="0"/>
              </a:rPr>
              <a:t>Is free of obstructions;</a:t>
            </a:r>
          </a:p>
          <a:p>
            <a:pPr marL="1257277" lvl="3" indent="-342900">
              <a:spcAft>
                <a:spcPts val="600"/>
              </a:spcAft>
              <a:buClr>
                <a:srgbClr val="0C72B9"/>
              </a:buClr>
              <a:buSzPct val="120000"/>
              <a:buFont typeface="+mj-lt"/>
              <a:buAutoNum type="arabicPeriod"/>
            </a:pPr>
            <a:r>
              <a:rPr lang="en-US" sz="1400">
                <a:solidFill>
                  <a:schemeClr val="tx1"/>
                </a:solidFill>
                <a:latin typeface="Arial" panose="020B0604020202020204" pitchFamily="34" charset="0"/>
                <a:cs typeface="Arial" panose="020B0604020202020204" pitchFamily="34" charset="0"/>
              </a:rPr>
              <a:t>Has adequate sight lines; and</a:t>
            </a:r>
          </a:p>
          <a:p>
            <a:pPr marL="1257277" lvl="3" indent="-342900">
              <a:spcAft>
                <a:spcPts val="600"/>
              </a:spcAft>
              <a:buClr>
                <a:srgbClr val="0C72B9"/>
              </a:buClr>
              <a:buSzPct val="120000"/>
              <a:buFont typeface="+mj-lt"/>
              <a:buAutoNum type="arabicPeriod"/>
            </a:pPr>
            <a:r>
              <a:rPr lang="en-US" sz="1400">
                <a:solidFill>
                  <a:schemeClr val="tx1"/>
                </a:solidFill>
                <a:latin typeface="Arial" panose="020B0604020202020204" pitchFamily="34" charset="0"/>
                <a:cs typeface="Arial" panose="020B0604020202020204" pitchFamily="34" charset="0"/>
              </a:rPr>
              <a:t>Enables the driver to maneuver safely and free from interference from other vehicles and hazards.</a:t>
            </a:r>
          </a:p>
          <a:p>
            <a:pPr marL="800088" lvl="2" indent="-342900">
              <a:spcAft>
                <a:spcPts val="600"/>
              </a:spcAft>
              <a:buClr>
                <a:srgbClr val="0C72B9"/>
              </a:buClr>
              <a:buSzPct val="120000"/>
              <a:buFont typeface="Wingdings" pitchFamily="2" charset="2"/>
              <a:buChar char="§"/>
            </a:pPr>
            <a:r>
              <a:rPr lang="en-US">
                <a:solidFill>
                  <a:schemeClr val="tx1"/>
                </a:solidFill>
                <a:latin typeface="Arial" panose="020B0604020202020204" pitchFamily="34" charset="0"/>
                <a:cs typeface="Arial" panose="020B0604020202020204" pitchFamily="34" charset="0"/>
              </a:rPr>
              <a:t>Training providers may conduct BTW range training in </a:t>
            </a:r>
            <a:r>
              <a:rPr lang="en-US" i="1">
                <a:solidFill>
                  <a:schemeClr val="tx1"/>
                </a:solidFill>
                <a:latin typeface="Arial" panose="020B0604020202020204" pitchFamily="34" charset="0"/>
                <a:cs typeface="Arial" panose="020B0604020202020204" pitchFamily="34" charset="0"/>
              </a:rPr>
              <a:t>any</a:t>
            </a:r>
            <a:r>
              <a:rPr lang="en-US">
                <a:solidFill>
                  <a:schemeClr val="tx1"/>
                </a:solidFill>
                <a:latin typeface="Arial" panose="020B0604020202020204" pitchFamily="34" charset="0"/>
                <a:cs typeface="Arial" panose="020B0604020202020204" pitchFamily="34" charset="0"/>
              </a:rPr>
              <a:t> area that meets the three above requirements. They are not required to maintain or rent a private facility or space. </a:t>
            </a:r>
          </a:p>
          <a:p>
            <a:pPr marL="800088" lvl="2" indent="-342900">
              <a:spcAft>
                <a:spcPts val="600"/>
              </a:spcAft>
              <a:buClr>
                <a:srgbClr val="0C72B9"/>
              </a:buClr>
              <a:buSzPct val="120000"/>
              <a:buFont typeface="Wingdings" pitchFamily="2" charset="2"/>
              <a:buChar char="§"/>
            </a:pPr>
            <a:r>
              <a:rPr lang="en-US">
                <a:solidFill>
                  <a:schemeClr val="tx1"/>
                </a:solidFill>
                <a:latin typeface="Arial" panose="020B0604020202020204" pitchFamily="34" charset="0"/>
                <a:cs typeface="Arial" panose="020B0604020202020204" pitchFamily="34" charset="0"/>
              </a:rPr>
              <a:t>If range training is conducted in publicly accessible area, all CLP requirements also apply.</a:t>
            </a:r>
          </a:p>
        </p:txBody>
      </p:sp>
      <p:sp>
        <p:nvSpPr>
          <p:cNvPr id="2" name="Slide Number Placeholder 1"/>
          <p:cNvSpPr>
            <a:spLocks noGrp="1"/>
          </p:cNvSpPr>
          <p:nvPr>
            <p:ph type="sldNum" sz="quarter" idx="7"/>
          </p:nvPr>
        </p:nvSpPr>
        <p:spPr/>
        <p:txBody>
          <a:bodyPr/>
          <a:lstStyle/>
          <a:p>
            <a:pPr marL="12700">
              <a:spcBef>
                <a:spcPts val="111"/>
              </a:spcBef>
            </a:pPr>
            <a:fld id="{81D60167-4931-47E6-BA6A-407CBD079E47}" type="slidenum">
              <a:rPr lang="en-US" smtClean="0"/>
              <a:pPr marL="12700">
                <a:spcBef>
                  <a:spcPts val="111"/>
                </a:spcBef>
              </a:pPr>
              <a:t>22</a:t>
            </a:fld>
            <a:endParaRPr lang="en-US"/>
          </a:p>
        </p:txBody>
      </p:sp>
      <p:sp>
        <p:nvSpPr>
          <p:cNvPr id="10" name="Rectangle 9">
            <a:extLst>
              <a:ext uri="{FF2B5EF4-FFF2-40B4-BE49-F238E27FC236}">
                <a16:creationId xmlns:a16="http://schemas.microsoft.com/office/drawing/2014/main" id="{EA3A2299-2E1A-4342-AE8F-7B6ED0EBE955}"/>
              </a:ext>
            </a:extLst>
          </p:cNvPr>
          <p:cNvSpPr/>
          <p:nvPr/>
        </p:nvSpPr>
        <p:spPr>
          <a:xfrm>
            <a:off x="646611" y="100801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06706" y="1626552"/>
            <a:ext cx="4068402" cy="369332"/>
          </a:xfrm>
          <a:prstGeom prst="rect">
            <a:avLst/>
          </a:prstGeom>
          <a:noFill/>
          <a:ln>
            <a:noFill/>
          </a:ln>
        </p:spPr>
        <p:txBody>
          <a:bodyPr wrap="square" rtlCol="0">
            <a:spAutoFit/>
          </a:bodyPr>
          <a:lstStyle/>
          <a:p>
            <a:r>
              <a:rPr lang="en-US" b="1">
                <a:solidFill>
                  <a:srgbClr val="0C72B9"/>
                </a:solidFill>
                <a:latin typeface="Arial" panose="020B0604020202020204" pitchFamily="34" charset="0"/>
                <a:cs typeface="Arial" panose="020B0604020202020204" pitchFamily="34" charset="0"/>
              </a:rPr>
              <a:t>► For more information: § </a:t>
            </a:r>
            <a:r>
              <a:rPr lang="en-US" b="1" u="sng">
                <a:latin typeface="Arial" panose="020B0604020202020204" pitchFamily="34" charset="0"/>
                <a:cs typeface="Arial" panose="020B0604020202020204" pitchFamily="34" charset="0"/>
                <a:hlinkClick r:id="rId4"/>
              </a:rPr>
              <a:t>380.709</a:t>
            </a:r>
            <a:endParaRPr lang="en-US" b="1">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970" y="1087056"/>
            <a:ext cx="1097280" cy="1097280"/>
          </a:xfrm>
          <a:prstGeom prst="rect">
            <a:avLst/>
          </a:prstGeom>
        </p:spPr>
      </p:pic>
    </p:spTree>
    <p:custDataLst>
      <p:tags r:id="rId1"/>
    </p:custDataLst>
    <p:extLst>
      <p:ext uri="{BB962C8B-B14F-4D97-AF65-F5344CB8AC3E}">
        <p14:creationId xmlns:p14="http://schemas.microsoft.com/office/powerpoint/2010/main" val="32988295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A2AC57-DFC5-D348-BDDD-062B5BDEF45B}"/>
              </a:ext>
            </a:extLst>
          </p:cNvPr>
          <p:cNvSpPr>
            <a:spLocks noGrp="1"/>
          </p:cNvSpPr>
          <p:nvPr>
            <p:ph type="title"/>
          </p:nvPr>
        </p:nvSpPr>
        <p:spPr>
          <a:xfrm>
            <a:off x="2209800" y="1228452"/>
            <a:ext cx="2750820" cy="381946"/>
          </a:xfrm>
        </p:spPr>
        <p:txBody>
          <a:bodyPr/>
          <a:lstStyle/>
          <a:p>
            <a:pPr>
              <a:lnSpc>
                <a:spcPts val="2950"/>
              </a:lnSpc>
            </a:pPr>
            <a:r>
              <a:rPr lang="en-US"/>
              <a:t>Vehicles</a:t>
            </a:r>
          </a:p>
        </p:txBody>
      </p:sp>
      <p:sp>
        <p:nvSpPr>
          <p:cNvPr id="8"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85800" y="2514600"/>
            <a:ext cx="7508212" cy="1461939"/>
          </a:xfrm>
        </p:spPr>
        <p:txBody>
          <a:bodyPr/>
          <a:lstStyle/>
          <a:p>
            <a:pPr marL="342900" indent="-342900">
              <a:spcAft>
                <a:spcPts val="600"/>
              </a:spcAft>
              <a:buClr>
                <a:srgbClr val="0C72B9"/>
              </a:buClr>
              <a:buSzPct val="120000"/>
              <a:buFont typeface="Wingdings" pitchFamily="2" charset="2"/>
              <a:buChar char="§"/>
            </a:pPr>
            <a:r>
              <a:rPr lang="en-US" sz="2000"/>
              <a:t>Vehicles must comply with applicable Federal and State safety requirements.</a:t>
            </a:r>
          </a:p>
          <a:p>
            <a:pPr marL="342900" indent="-342900">
              <a:spcBef>
                <a:spcPts val="1200"/>
              </a:spcBef>
              <a:spcAft>
                <a:spcPts val="600"/>
              </a:spcAft>
              <a:buClr>
                <a:srgbClr val="0C72B9"/>
              </a:buClr>
              <a:buSzPct val="120000"/>
              <a:buFont typeface="Wingdings" pitchFamily="2" charset="2"/>
              <a:buChar char="§"/>
            </a:pPr>
            <a:r>
              <a:rPr lang="en-US" sz="2000"/>
              <a:t>Vehicles must be in the same group and type that driver-trainees intend to operate for their CDL skills test.</a:t>
            </a:r>
            <a:endParaRPr lang="en-US" sz="1800"/>
          </a:p>
        </p:txBody>
      </p:sp>
      <p:sp>
        <p:nvSpPr>
          <p:cNvPr id="2" name="Slide Number Placeholder 1"/>
          <p:cNvSpPr>
            <a:spLocks noGrp="1"/>
          </p:cNvSpPr>
          <p:nvPr>
            <p:ph type="sldNum" sz="quarter" idx="7"/>
          </p:nvPr>
        </p:nvSpPr>
        <p:spPr/>
        <p:txBody>
          <a:bodyPr/>
          <a:lstStyle/>
          <a:p>
            <a:pPr marL="12700">
              <a:spcBef>
                <a:spcPts val="111"/>
              </a:spcBef>
            </a:pPr>
            <a:fld id="{81D60167-4931-47E6-BA6A-407CBD079E47}" type="slidenum">
              <a:rPr lang="en-US" smtClean="0"/>
              <a:pPr marL="12700">
                <a:spcBef>
                  <a:spcPts val="111"/>
                </a:spcBef>
              </a:pPr>
              <a:t>23</a:t>
            </a:fld>
            <a:endParaRPr lang="en-US"/>
          </a:p>
        </p:txBody>
      </p:sp>
      <p:sp>
        <p:nvSpPr>
          <p:cNvPr id="10" name="Rectangle 9">
            <a:extLst>
              <a:ext uri="{FF2B5EF4-FFF2-40B4-BE49-F238E27FC236}">
                <a16:creationId xmlns:a16="http://schemas.microsoft.com/office/drawing/2014/main" id="{1B077333-F0AB-5047-9404-D8BC0E287AC2}"/>
              </a:ext>
            </a:extLst>
          </p:cNvPr>
          <p:cNvSpPr/>
          <p:nvPr/>
        </p:nvSpPr>
        <p:spPr>
          <a:xfrm>
            <a:off x="646611" y="100801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57588" y="1610397"/>
            <a:ext cx="5579892" cy="369332"/>
          </a:xfrm>
          <a:prstGeom prst="rect">
            <a:avLst/>
          </a:prstGeom>
          <a:noFill/>
          <a:ln>
            <a:noFill/>
          </a:ln>
        </p:spPr>
        <p:txBody>
          <a:bodyPr wrap="square" rtlCol="0">
            <a:spAutoFit/>
          </a:bodyPr>
          <a:lstStyle/>
          <a:p>
            <a:r>
              <a:rPr lang="en-US" b="1">
                <a:solidFill>
                  <a:srgbClr val="0C72B9"/>
                </a:solidFill>
                <a:latin typeface="Arial" panose="020B0604020202020204" pitchFamily="34" charset="0"/>
                <a:cs typeface="Arial" panose="020B0604020202020204" pitchFamily="34" charset="0"/>
              </a:rPr>
              <a:t>► For more information: §§ </a:t>
            </a:r>
            <a:r>
              <a:rPr lang="en-US" b="1">
                <a:latin typeface="Arial" panose="020B0604020202020204" pitchFamily="34" charset="0"/>
                <a:cs typeface="Arial" panose="020B0604020202020204" pitchFamily="34" charset="0"/>
                <a:hlinkClick r:id="rId4"/>
              </a:rPr>
              <a:t>380.711</a:t>
            </a:r>
            <a:r>
              <a:rPr lang="en-US" b="1">
                <a:latin typeface="Arial" panose="020B0604020202020204" pitchFamily="34" charset="0"/>
                <a:cs typeface="Arial" panose="020B0604020202020204" pitchFamily="34" charset="0"/>
              </a:rPr>
              <a:t>, </a:t>
            </a:r>
            <a:r>
              <a:rPr lang="en-US" b="1">
                <a:latin typeface="Arial" panose="020B0604020202020204" pitchFamily="34" charset="0"/>
                <a:cs typeface="Arial" panose="020B0604020202020204" pitchFamily="34" charset="0"/>
                <a:hlinkClick r:id="rId5"/>
              </a:rPr>
              <a:t>392</a:t>
            </a:r>
            <a:r>
              <a:rPr lang="en-US" b="1">
                <a:latin typeface="Arial" panose="020B0604020202020204" pitchFamily="34" charset="0"/>
                <a:cs typeface="Arial" panose="020B0604020202020204" pitchFamily="34" charset="0"/>
              </a:rPr>
              <a:t>, </a:t>
            </a:r>
            <a:r>
              <a:rPr lang="en-US" b="1">
                <a:latin typeface="Arial" panose="020B0604020202020204" pitchFamily="34" charset="0"/>
                <a:cs typeface="Arial" panose="020B0604020202020204" pitchFamily="34" charset="0"/>
                <a:hlinkClick r:id="rId6"/>
              </a:rPr>
              <a:t>393</a:t>
            </a:r>
            <a:r>
              <a:rPr lang="en-US" b="1">
                <a:latin typeface="Arial" panose="020B0604020202020204" pitchFamily="34" charset="0"/>
                <a:cs typeface="Arial" panose="020B0604020202020204" pitchFamily="34" charset="0"/>
              </a:rPr>
              <a:t>, </a:t>
            </a:r>
            <a:r>
              <a:rPr lang="en-US" b="1">
                <a:latin typeface="Arial" panose="020B0604020202020204" pitchFamily="34" charset="0"/>
                <a:cs typeface="Arial" panose="020B0604020202020204" pitchFamily="34" charset="0"/>
                <a:hlinkClick r:id="rId7"/>
              </a:rPr>
              <a:t>396</a:t>
            </a:r>
            <a:r>
              <a:rPr lang="en-US" b="1">
                <a:latin typeface="Arial" panose="020B0604020202020204" pitchFamily="34" charset="0"/>
                <a:cs typeface="Arial" panose="020B0604020202020204" pitchFamily="34" charset="0"/>
              </a:rPr>
              <a:t> </a:t>
            </a:r>
            <a:endParaRPr lang="en-US" b="1">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6970" y="1086045"/>
            <a:ext cx="1097280" cy="1099303"/>
          </a:xfrm>
          <a:prstGeom prst="rect">
            <a:avLst/>
          </a:prstGeom>
        </p:spPr>
      </p:pic>
    </p:spTree>
    <p:custDataLst>
      <p:tags r:id="rId1"/>
    </p:custDataLst>
    <p:extLst>
      <p:ext uri="{BB962C8B-B14F-4D97-AF65-F5344CB8AC3E}">
        <p14:creationId xmlns:p14="http://schemas.microsoft.com/office/powerpoint/2010/main" val="13498837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A2AC57-DFC5-D348-BDDD-062B5BDEF45B}"/>
              </a:ext>
            </a:extLst>
          </p:cNvPr>
          <p:cNvSpPr>
            <a:spLocks noGrp="1"/>
          </p:cNvSpPr>
          <p:nvPr>
            <p:ph type="title"/>
          </p:nvPr>
        </p:nvSpPr>
        <p:spPr>
          <a:xfrm>
            <a:off x="2209800" y="1228451"/>
            <a:ext cx="3429000" cy="407245"/>
          </a:xfrm>
        </p:spPr>
        <p:txBody>
          <a:bodyPr/>
          <a:lstStyle/>
          <a:p>
            <a:pPr>
              <a:lnSpc>
                <a:spcPts val="2950"/>
              </a:lnSpc>
            </a:pPr>
            <a:r>
              <a:rPr lang="en-US"/>
              <a:t>State Licensing</a:t>
            </a:r>
          </a:p>
        </p:txBody>
      </p:sp>
      <p:sp>
        <p:nvSpPr>
          <p:cNvPr id="8"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85800" y="2514600"/>
            <a:ext cx="7508212" cy="2708434"/>
          </a:xfrm>
        </p:spPr>
        <p:txBody>
          <a:bodyPr/>
          <a:lstStyle/>
          <a:p>
            <a:pPr marL="342900" indent="-342900">
              <a:spcAft>
                <a:spcPts val="600"/>
              </a:spcAft>
              <a:buClr>
                <a:srgbClr val="0C72B9"/>
              </a:buClr>
              <a:buSzPct val="120000"/>
              <a:buFont typeface="Wingdings" pitchFamily="2" charset="2"/>
              <a:buChar char="§"/>
            </a:pPr>
            <a:r>
              <a:rPr lang="en-US" sz="2000"/>
              <a:t>Training providers must be licensed, certified, registered, or authorized by the State where the training is conducted, as applicable. </a:t>
            </a:r>
          </a:p>
          <a:p>
            <a:pPr marL="800089" lvl="1" indent="-342900">
              <a:spcAft>
                <a:spcPts val="600"/>
              </a:spcAft>
              <a:buClr>
                <a:srgbClr val="0C72B9"/>
              </a:buClr>
              <a:buSzPct val="120000"/>
              <a:buFont typeface="Wingdings" pitchFamily="2" charset="2"/>
              <a:buChar char="§"/>
            </a:pPr>
            <a:r>
              <a:rPr lang="en-US">
                <a:latin typeface="Arial" panose="020B0604020202020204" pitchFamily="34" charset="0"/>
                <a:cs typeface="Arial" panose="020B0604020202020204" pitchFamily="34" charset="0"/>
              </a:rPr>
              <a:t>Note: Some States may not have instructor certification requirements for entry-level driver training providers.</a:t>
            </a:r>
          </a:p>
          <a:p>
            <a:pPr marL="342900" indent="-342900">
              <a:spcBef>
                <a:spcPts val="1200"/>
              </a:spcBef>
              <a:spcAft>
                <a:spcPts val="600"/>
              </a:spcAft>
              <a:buClr>
                <a:srgbClr val="0C72B9"/>
              </a:buClr>
              <a:buSzPct val="120000"/>
              <a:buFont typeface="Wingdings" pitchFamily="2" charset="2"/>
              <a:buChar char="§"/>
            </a:pPr>
            <a:r>
              <a:rPr lang="en-US" sz="2000"/>
              <a:t>Training providers offering online content exclusively are not required to meet State qualification requirements for theory instructors.</a:t>
            </a:r>
          </a:p>
        </p:txBody>
      </p:sp>
      <p:sp>
        <p:nvSpPr>
          <p:cNvPr id="2" name="Slide Number Placeholder 1"/>
          <p:cNvSpPr>
            <a:spLocks noGrp="1"/>
          </p:cNvSpPr>
          <p:nvPr>
            <p:ph type="sldNum" sz="quarter" idx="7"/>
          </p:nvPr>
        </p:nvSpPr>
        <p:spPr/>
        <p:txBody>
          <a:bodyPr/>
          <a:lstStyle/>
          <a:p>
            <a:pPr marL="12700">
              <a:spcBef>
                <a:spcPts val="111"/>
              </a:spcBef>
            </a:pPr>
            <a:fld id="{81D60167-4931-47E6-BA6A-407CBD079E47}" type="slidenum">
              <a:rPr lang="en-US" smtClean="0"/>
              <a:pPr marL="12700">
                <a:spcBef>
                  <a:spcPts val="111"/>
                </a:spcBef>
              </a:pPr>
              <a:t>24</a:t>
            </a:fld>
            <a:endParaRPr lang="en-US"/>
          </a:p>
        </p:txBody>
      </p:sp>
      <p:sp>
        <p:nvSpPr>
          <p:cNvPr id="10" name="Rectangle 9">
            <a:extLst>
              <a:ext uri="{FF2B5EF4-FFF2-40B4-BE49-F238E27FC236}">
                <a16:creationId xmlns:a16="http://schemas.microsoft.com/office/drawing/2014/main" id="{C536B0D1-7AC3-944A-A8D2-DAD58BD009CA}"/>
              </a:ext>
            </a:extLst>
          </p:cNvPr>
          <p:cNvSpPr/>
          <p:nvPr/>
        </p:nvSpPr>
        <p:spPr>
          <a:xfrm>
            <a:off x="659674" y="100801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37794" y="1635696"/>
            <a:ext cx="4047853" cy="369332"/>
          </a:xfrm>
          <a:prstGeom prst="rect">
            <a:avLst/>
          </a:prstGeom>
          <a:noFill/>
          <a:ln>
            <a:noFill/>
          </a:ln>
        </p:spPr>
        <p:txBody>
          <a:bodyPr wrap="square" rtlCol="0">
            <a:spAutoFit/>
          </a:bodyPr>
          <a:lstStyle/>
          <a:p>
            <a:r>
              <a:rPr lang="en-US" b="1">
                <a:solidFill>
                  <a:srgbClr val="0C72B9"/>
                </a:solidFill>
                <a:latin typeface="Arial" panose="020B0604020202020204" pitchFamily="34" charset="0"/>
                <a:cs typeface="Arial" panose="020B0604020202020204" pitchFamily="34" charset="0"/>
              </a:rPr>
              <a:t>► For more information: § </a:t>
            </a:r>
            <a:r>
              <a:rPr lang="en-US" b="1" u="sng">
                <a:latin typeface="Arial" panose="020B0604020202020204" pitchFamily="34" charset="0"/>
                <a:cs typeface="Arial" panose="020B0604020202020204" pitchFamily="34" charset="0"/>
                <a:hlinkClick r:id="rId4"/>
              </a:rPr>
              <a:t>380.703</a:t>
            </a:r>
            <a:endParaRPr lang="en-US" b="1">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033" y="1087056"/>
            <a:ext cx="1097280" cy="1097280"/>
          </a:xfrm>
          <a:prstGeom prst="rect">
            <a:avLst/>
          </a:prstGeom>
        </p:spPr>
      </p:pic>
    </p:spTree>
    <p:custDataLst>
      <p:tags r:id="rId1"/>
    </p:custDataLst>
    <p:extLst>
      <p:ext uri="{BB962C8B-B14F-4D97-AF65-F5344CB8AC3E}">
        <p14:creationId xmlns:p14="http://schemas.microsoft.com/office/powerpoint/2010/main" val="37354048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A2AC57-DFC5-D348-BDDD-062B5BDEF45B}"/>
              </a:ext>
            </a:extLst>
          </p:cNvPr>
          <p:cNvSpPr>
            <a:spLocks noGrp="1"/>
          </p:cNvSpPr>
          <p:nvPr>
            <p:ph type="title"/>
          </p:nvPr>
        </p:nvSpPr>
        <p:spPr>
          <a:xfrm>
            <a:off x="2209800" y="1228452"/>
            <a:ext cx="2750820" cy="381946"/>
          </a:xfrm>
        </p:spPr>
        <p:txBody>
          <a:bodyPr/>
          <a:lstStyle/>
          <a:p>
            <a:pPr>
              <a:lnSpc>
                <a:spcPts val="2950"/>
              </a:lnSpc>
            </a:pPr>
            <a:r>
              <a:rPr lang="en-US"/>
              <a:t>Assessments</a:t>
            </a:r>
          </a:p>
        </p:txBody>
      </p:sp>
      <p:sp>
        <p:nvSpPr>
          <p:cNvPr id="8"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85800" y="2514600"/>
            <a:ext cx="7508212" cy="3770263"/>
          </a:xfrm>
        </p:spPr>
        <p:txBody>
          <a:bodyPr/>
          <a:lstStyle/>
          <a:p>
            <a:r>
              <a:rPr lang="en-US" sz="2000" b="1">
                <a:solidFill>
                  <a:srgbClr val="0C72B9"/>
                </a:solidFill>
              </a:rPr>
              <a:t>Theory Training</a:t>
            </a:r>
            <a:endParaRPr lang="en-US" sz="2000">
              <a:solidFill>
                <a:srgbClr val="0C72B9"/>
              </a:solidFill>
            </a:endParaRPr>
          </a:p>
          <a:p>
            <a:pPr marL="342900" indent="-342900">
              <a:spcAft>
                <a:spcPts val="600"/>
              </a:spcAft>
              <a:buClr>
                <a:srgbClr val="0C72B9"/>
              </a:buClr>
              <a:buSzPct val="120000"/>
              <a:buFont typeface="Wingdings" pitchFamily="2" charset="2"/>
              <a:buChar char="§"/>
            </a:pPr>
            <a:r>
              <a:rPr lang="en-US" sz="2000"/>
              <a:t>Training providers must use assessments (in written or electronic format) to determine trainees' proficiency with all units in the theory curriculum.</a:t>
            </a:r>
          </a:p>
          <a:p>
            <a:pPr marL="342900" indent="-342900">
              <a:spcAft>
                <a:spcPts val="600"/>
              </a:spcAft>
              <a:buClr>
                <a:srgbClr val="0C72B9"/>
              </a:buClr>
              <a:buSzPct val="120000"/>
              <a:buFont typeface="Wingdings" pitchFamily="2" charset="2"/>
              <a:buChar char="§"/>
            </a:pPr>
            <a:r>
              <a:rPr lang="en-US" sz="2000"/>
              <a:t>Students must earn a minimum overall score of 80 percent.</a:t>
            </a:r>
          </a:p>
          <a:p>
            <a:pPr>
              <a:spcBef>
                <a:spcPts val="1200"/>
              </a:spcBef>
            </a:pPr>
            <a:r>
              <a:rPr lang="en-US" sz="2000" b="1">
                <a:solidFill>
                  <a:srgbClr val="0C72B9"/>
                </a:solidFill>
              </a:rPr>
              <a:t>BTW Training</a:t>
            </a:r>
            <a:endParaRPr lang="en-US" sz="2000">
              <a:solidFill>
                <a:srgbClr val="0C72B9"/>
              </a:solidFill>
            </a:endParaRPr>
          </a:p>
          <a:p>
            <a:pPr marL="342900" indent="-342900">
              <a:spcAft>
                <a:spcPts val="600"/>
              </a:spcAft>
              <a:buClr>
                <a:srgbClr val="0C72B9"/>
              </a:buClr>
              <a:buSzPct val="120000"/>
              <a:buFont typeface="Wingdings" pitchFamily="2" charset="2"/>
              <a:buChar char="§"/>
            </a:pPr>
            <a:r>
              <a:rPr lang="en-US" sz="2000"/>
              <a:t>Training instructors must evaluate and document a trainee's proficiency in BTW skills. </a:t>
            </a:r>
          </a:p>
          <a:p>
            <a:pPr marL="342900" indent="-342900">
              <a:spcAft>
                <a:spcPts val="600"/>
              </a:spcAft>
              <a:buClr>
                <a:srgbClr val="0C72B9"/>
              </a:buClr>
              <a:buSzPct val="120000"/>
              <a:buFont typeface="Wingdings" pitchFamily="2" charset="2"/>
              <a:buChar char="§"/>
            </a:pPr>
            <a:r>
              <a:rPr lang="en-US" sz="2000"/>
              <a:t>Training instructors must document the total number of clock hours each trainee spends to complete the BTW curriculum, but there is no minimum number of training hours required.</a:t>
            </a:r>
          </a:p>
        </p:txBody>
      </p:sp>
      <p:sp>
        <p:nvSpPr>
          <p:cNvPr id="2" name="Slide Number Placeholder 1"/>
          <p:cNvSpPr>
            <a:spLocks noGrp="1"/>
          </p:cNvSpPr>
          <p:nvPr>
            <p:ph type="sldNum" sz="quarter" idx="7"/>
          </p:nvPr>
        </p:nvSpPr>
        <p:spPr/>
        <p:txBody>
          <a:bodyPr/>
          <a:lstStyle/>
          <a:p>
            <a:pPr marL="12700">
              <a:spcBef>
                <a:spcPts val="111"/>
              </a:spcBef>
            </a:pPr>
            <a:fld id="{81D60167-4931-47E6-BA6A-407CBD079E47}" type="slidenum">
              <a:rPr lang="en-US" smtClean="0"/>
              <a:pPr marL="12700">
                <a:spcBef>
                  <a:spcPts val="111"/>
                </a:spcBef>
              </a:pPr>
              <a:t>25</a:t>
            </a:fld>
            <a:endParaRPr lang="en-US"/>
          </a:p>
        </p:txBody>
      </p:sp>
      <p:sp>
        <p:nvSpPr>
          <p:cNvPr id="7" name="Rectangle 6">
            <a:extLst>
              <a:ext uri="{FF2B5EF4-FFF2-40B4-BE49-F238E27FC236}">
                <a16:creationId xmlns:a16="http://schemas.microsoft.com/office/drawing/2014/main" id="{D77EAF31-9091-C345-87A1-FF3B2AF40264}"/>
              </a:ext>
            </a:extLst>
          </p:cNvPr>
          <p:cNvSpPr/>
          <p:nvPr/>
        </p:nvSpPr>
        <p:spPr>
          <a:xfrm>
            <a:off x="609600" y="101667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93262" y="1611868"/>
            <a:ext cx="4267200" cy="369332"/>
          </a:xfrm>
          <a:prstGeom prst="rect">
            <a:avLst/>
          </a:prstGeom>
          <a:noFill/>
          <a:ln>
            <a:noFill/>
          </a:ln>
        </p:spPr>
        <p:txBody>
          <a:bodyPr wrap="square" rtlCol="0">
            <a:spAutoFit/>
          </a:bodyPr>
          <a:lstStyle/>
          <a:p>
            <a:r>
              <a:rPr lang="en-US" b="1">
                <a:solidFill>
                  <a:srgbClr val="0C72B9"/>
                </a:solidFill>
                <a:latin typeface="Arial" panose="020B0604020202020204" pitchFamily="34" charset="0"/>
                <a:cs typeface="Arial" panose="020B0604020202020204" pitchFamily="34" charset="0"/>
              </a:rPr>
              <a:t>► For more information: § </a:t>
            </a:r>
            <a:r>
              <a:rPr lang="en-US" b="1" u="sng">
                <a:solidFill>
                  <a:srgbClr val="0C72B9"/>
                </a:solidFill>
                <a:latin typeface="Arial" panose="020B0604020202020204" pitchFamily="34" charset="0"/>
                <a:cs typeface="Arial" panose="020B0604020202020204" pitchFamily="34" charset="0"/>
                <a:hlinkClick r:id="rId4"/>
              </a:rPr>
              <a:t>380.725</a:t>
            </a:r>
            <a:endParaRPr lang="en-US" b="1">
              <a:solidFill>
                <a:srgbClr val="0C72B9"/>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926" y="1095716"/>
            <a:ext cx="1097280" cy="1097280"/>
          </a:xfrm>
          <a:prstGeom prst="rect">
            <a:avLst/>
          </a:prstGeom>
        </p:spPr>
      </p:pic>
    </p:spTree>
    <p:custDataLst>
      <p:tags r:id="rId1"/>
    </p:custDataLst>
    <p:extLst>
      <p:ext uri="{BB962C8B-B14F-4D97-AF65-F5344CB8AC3E}">
        <p14:creationId xmlns:p14="http://schemas.microsoft.com/office/powerpoint/2010/main" val="17661510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A2AC57-DFC5-D348-BDDD-062B5BDEF45B}"/>
              </a:ext>
            </a:extLst>
          </p:cNvPr>
          <p:cNvSpPr>
            <a:spLocks noGrp="1"/>
          </p:cNvSpPr>
          <p:nvPr>
            <p:ph type="title"/>
          </p:nvPr>
        </p:nvSpPr>
        <p:spPr>
          <a:xfrm>
            <a:off x="2209800" y="1228451"/>
            <a:ext cx="6248400" cy="407246"/>
          </a:xfrm>
        </p:spPr>
        <p:txBody>
          <a:bodyPr/>
          <a:lstStyle/>
          <a:p>
            <a:pPr>
              <a:lnSpc>
                <a:spcPts val="2950"/>
              </a:lnSpc>
            </a:pPr>
            <a:r>
              <a:rPr lang="en-US"/>
              <a:t>Driver Training Certification</a:t>
            </a:r>
          </a:p>
        </p:txBody>
      </p:sp>
      <p:sp>
        <p:nvSpPr>
          <p:cNvPr id="8"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74370" y="2740798"/>
            <a:ext cx="7508212" cy="3600986"/>
          </a:xfrm>
        </p:spPr>
        <p:txBody>
          <a:bodyPr/>
          <a:lstStyle/>
          <a:p>
            <a:pPr marL="342900" indent="-342900">
              <a:spcAft>
                <a:spcPts val="600"/>
              </a:spcAft>
              <a:buClr>
                <a:srgbClr val="0C72B9"/>
              </a:buClr>
              <a:buSzPct val="120000"/>
              <a:buFont typeface="Wingdings" pitchFamily="2" charset="2"/>
              <a:buChar char="§"/>
            </a:pPr>
            <a:r>
              <a:rPr lang="en-US" sz="2000"/>
              <a:t>The following training certification information must be submitted to the Training Provider Registry by midnight of the second business day after each student completes training:</a:t>
            </a:r>
          </a:p>
          <a:p>
            <a:pPr marL="800089" lvl="1" indent="-342900">
              <a:spcAft>
                <a:spcPts val="600"/>
              </a:spcAft>
              <a:buClr>
                <a:srgbClr val="0C72B9"/>
              </a:buClr>
              <a:buSzPct val="120000"/>
              <a:buFont typeface="Wingdings" pitchFamily="2" charset="2"/>
              <a:buChar char="§"/>
            </a:pPr>
            <a:r>
              <a:rPr lang="en-US">
                <a:latin typeface="Arial" panose="020B0604020202020204" pitchFamily="34" charset="0"/>
                <a:cs typeface="Arial" panose="020B0604020202020204" pitchFamily="34" charset="0"/>
              </a:rPr>
              <a:t>Driver-trainee name, date of birth, and license/permit number and State of issuance.</a:t>
            </a:r>
          </a:p>
          <a:p>
            <a:pPr marL="800089" lvl="1" indent="-342900">
              <a:spcAft>
                <a:spcPts val="600"/>
              </a:spcAft>
              <a:buClr>
                <a:srgbClr val="0C72B9"/>
              </a:buClr>
              <a:buSzPct val="120000"/>
              <a:buFont typeface="Wingdings" pitchFamily="2" charset="2"/>
              <a:buChar char="§"/>
            </a:pPr>
            <a:r>
              <a:rPr lang="en-US">
                <a:latin typeface="Arial" panose="020B0604020202020204" pitchFamily="34" charset="0"/>
                <a:cs typeface="Arial" panose="020B0604020202020204" pitchFamily="34" charset="0"/>
              </a:rPr>
              <a:t>CDL class/endorsement and type. </a:t>
            </a:r>
          </a:p>
          <a:p>
            <a:pPr marL="800089" lvl="1" indent="-342900">
              <a:spcAft>
                <a:spcPts val="600"/>
              </a:spcAft>
              <a:buClr>
                <a:srgbClr val="0C72B9"/>
              </a:buClr>
              <a:buSzPct val="120000"/>
              <a:buFont typeface="Wingdings" pitchFamily="2" charset="2"/>
              <a:buChar char="§"/>
            </a:pPr>
            <a:r>
              <a:rPr lang="en-US">
                <a:latin typeface="Arial" panose="020B0604020202020204" pitchFamily="34" charset="0"/>
                <a:cs typeface="Arial" panose="020B0604020202020204" pitchFamily="34" charset="0"/>
              </a:rPr>
              <a:t>Specifics about the type of training completed (for example, theory or BTW).</a:t>
            </a:r>
          </a:p>
          <a:p>
            <a:pPr marL="800089" lvl="1" indent="-342900">
              <a:spcAft>
                <a:spcPts val="600"/>
              </a:spcAft>
              <a:buClr>
                <a:srgbClr val="0C72B9"/>
              </a:buClr>
              <a:buSzPct val="120000"/>
              <a:buFont typeface="Wingdings" pitchFamily="2" charset="2"/>
              <a:buChar char="§"/>
            </a:pPr>
            <a:r>
              <a:rPr lang="en-US">
                <a:latin typeface="Arial" panose="020B0604020202020204" pitchFamily="34" charset="0"/>
                <a:cs typeface="Arial" panose="020B0604020202020204" pitchFamily="34" charset="0"/>
              </a:rPr>
              <a:t>Score on written theory assessment (if applicable).</a:t>
            </a:r>
          </a:p>
          <a:p>
            <a:pPr marL="800089" lvl="1" indent="-342900">
              <a:spcAft>
                <a:spcPts val="600"/>
              </a:spcAft>
              <a:buClr>
                <a:srgbClr val="0C72B9"/>
              </a:buClr>
              <a:buSzPct val="120000"/>
              <a:buFont typeface="Wingdings" pitchFamily="2" charset="2"/>
              <a:buChar char="§"/>
            </a:pPr>
            <a:r>
              <a:rPr lang="en-US">
                <a:latin typeface="Arial" panose="020B0604020202020204" pitchFamily="34" charset="0"/>
                <a:cs typeface="Arial" panose="020B0604020202020204" pitchFamily="34" charset="0"/>
              </a:rPr>
              <a:t>Total number of clock hours spent BTW (if applicable).</a:t>
            </a:r>
          </a:p>
          <a:p>
            <a:pPr marL="800089" lvl="1" indent="-342900">
              <a:spcAft>
                <a:spcPts val="600"/>
              </a:spcAft>
              <a:buClr>
                <a:srgbClr val="0C72B9"/>
              </a:buClr>
              <a:buSzPct val="120000"/>
              <a:buFont typeface="Wingdings" pitchFamily="2" charset="2"/>
              <a:buChar char="§"/>
            </a:pPr>
            <a:r>
              <a:rPr lang="en-US">
                <a:latin typeface="Arial" panose="020B0604020202020204" pitchFamily="34" charset="0"/>
                <a:cs typeface="Arial" panose="020B0604020202020204" pitchFamily="34" charset="0"/>
              </a:rPr>
              <a:t>Date of successful completion of training.</a:t>
            </a:r>
          </a:p>
        </p:txBody>
      </p:sp>
      <p:sp>
        <p:nvSpPr>
          <p:cNvPr id="2" name="Slide Number Placeholder 1"/>
          <p:cNvSpPr>
            <a:spLocks noGrp="1"/>
          </p:cNvSpPr>
          <p:nvPr>
            <p:ph type="sldNum" sz="quarter" idx="7"/>
          </p:nvPr>
        </p:nvSpPr>
        <p:spPr/>
        <p:txBody>
          <a:bodyPr/>
          <a:lstStyle/>
          <a:p>
            <a:pPr marL="12700">
              <a:spcBef>
                <a:spcPts val="111"/>
              </a:spcBef>
            </a:pPr>
            <a:fld id="{81D60167-4931-47E6-BA6A-407CBD079E47}" type="slidenum">
              <a:rPr lang="en-US" smtClean="0"/>
              <a:pPr marL="12700">
                <a:spcBef>
                  <a:spcPts val="111"/>
                </a:spcBef>
              </a:pPr>
              <a:t>26</a:t>
            </a:fld>
            <a:endParaRPr lang="en-US"/>
          </a:p>
        </p:txBody>
      </p:sp>
      <p:sp>
        <p:nvSpPr>
          <p:cNvPr id="7" name="Rectangle 6">
            <a:extLst>
              <a:ext uri="{FF2B5EF4-FFF2-40B4-BE49-F238E27FC236}">
                <a16:creationId xmlns:a16="http://schemas.microsoft.com/office/drawing/2014/main" id="{D77EAF31-9091-C345-87A1-FF3B2AF40264}"/>
              </a:ext>
            </a:extLst>
          </p:cNvPr>
          <p:cNvSpPr/>
          <p:nvPr/>
        </p:nvSpPr>
        <p:spPr>
          <a:xfrm>
            <a:off x="635726" y="101667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05" y="1141436"/>
            <a:ext cx="1005840" cy="1005840"/>
          </a:xfrm>
          <a:prstGeom prst="rect">
            <a:avLst/>
          </a:prstGeom>
        </p:spPr>
      </p:pic>
    </p:spTree>
    <p:custDataLst>
      <p:tags r:id="rId1"/>
    </p:custDataLst>
    <p:extLst>
      <p:ext uri="{BB962C8B-B14F-4D97-AF65-F5344CB8AC3E}">
        <p14:creationId xmlns:p14="http://schemas.microsoft.com/office/powerpoint/2010/main" val="34560454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A2AC57-DFC5-D348-BDDD-062B5BDEF45B}"/>
              </a:ext>
            </a:extLst>
          </p:cNvPr>
          <p:cNvSpPr>
            <a:spLocks noGrp="1"/>
          </p:cNvSpPr>
          <p:nvPr>
            <p:ph type="title"/>
          </p:nvPr>
        </p:nvSpPr>
        <p:spPr>
          <a:xfrm>
            <a:off x="2209798" y="1047159"/>
            <a:ext cx="6650215" cy="676548"/>
          </a:xfrm>
        </p:spPr>
        <p:txBody>
          <a:bodyPr/>
          <a:lstStyle/>
          <a:p>
            <a:pPr>
              <a:lnSpc>
                <a:spcPts val="2950"/>
              </a:lnSpc>
            </a:pPr>
            <a:r>
              <a:rPr lang="en-US"/>
              <a:t>Documentation and Record Retention </a:t>
            </a:r>
          </a:p>
        </p:txBody>
      </p:sp>
      <p:sp>
        <p:nvSpPr>
          <p:cNvPr id="8"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74369" y="2516549"/>
            <a:ext cx="8088631" cy="4262705"/>
          </a:xfrm>
        </p:spPr>
        <p:txBody>
          <a:bodyPr/>
          <a:lstStyle/>
          <a:p>
            <a:pPr marL="342900" indent="-342900">
              <a:spcAft>
                <a:spcPts val="600"/>
              </a:spcAft>
              <a:buClr>
                <a:srgbClr val="0C72B9"/>
              </a:buClr>
              <a:buSzPct val="120000"/>
              <a:buFont typeface="Wingdings" pitchFamily="2" charset="2"/>
              <a:buChar char="§"/>
            </a:pPr>
            <a:r>
              <a:rPr lang="en-US" sz="2000"/>
              <a:t>All training providers must retain specific records, including:</a:t>
            </a:r>
          </a:p>
          <a:p>
            <a:pPr marL="800089" lvl="1" indent="-342900">
              <a:spcAft>
                <a:spcPts val="600"/>
              </a:spcAft>
              <a:buClr>
                <a:srgbClr val="0C72B9"/>
              </a:buClr>
              <a:buSzPct val="120000"/>
              <a:buFont typeface="Wingdings" pitchFamily="2" charset="2"/>
              <a:buChar char="§"/>
            </a:pPr>
            <a:r>
              <a:rPr lang="en-US">
                <a:latin typeface="Arial" panose="020B0604020202020204" pitchFamily="34" charset="0"/>
                <a:cs typeface="Arial" panose="020B0604020202020204" pitchFamily="34" charset="0"/>
              </a:rPr>
              <a:t>Self-certifications by accepted driver-trainees for BTW training attesting that they will comply with U.S. Department of Transportation regulations, as well as State and/or local laws related to controlled substances and alcohol testing, age, medical certification, licensing, and driving record.</a:t>
            </a:r>
          </a:p>
          <a:p>
            <a:pPr marL="800089" lvl="1" indent="-342900">
              <a:spcAft>
                <a:spcPts val="600"/>
              </a:spcAft>
              <a:buClr>
                <a:srgbClr val="0C72B9"/>
              </a:buClr>
              <a:buSzPct val="120000"/>
              <a:buFont typeface="Wingdings" pitchFamily="2" charset="2"/>
              <a:buChar char="§"/>
            </a:pPr>
            <a:r>
              <a:rPr lang="en-US">
                <a:latin typeface="Arial" panose="020B0604020202020204" pitchFamily="34" charset="0"/>
                <a:cs typeface="Arial" panose="020B0604020202020204" pitchFamily="34" charset="0"/>
              </a:rPr>
              <a:t>A copy of the trainee's CLP or CDL.</a:t>
            </a:r>
          </a:p>
          <a:p>
            <a:pPr marL="800089" lvl="1" indent="-342900">
              <a:spcAft>
                <a:spcPts val="600"/>
              </a:spcAft>
              <a:buClr>
                <a:srgbClr val="0C72B9"/>
              </a:buClr>
              <a:buSzPct val="120000"/>
              <a:buFont typeface="Wingdings" pitchFamily="2" charset="2"/>
              <a:buChar char="§"/>
            </a:pPr>
            <a:r>
              <a:rPr lang="en-US">
                <a:latin typeface="Arial" panose="020B0604020202020204" pitchFamily="34" charset="0"/>
                <a:cs typeface="Arial" panose="020B0604020202020204" pitchFamily="34" charset="0"/>
              </a:rPr>
              <a:t>Instructor qualification documentation.</a:t>
            </a:r>
          </a:p>
          <a:p>
            <a:pPr marL="800089" lvl="1" indent="-342900">
              <a:spcAft>
                <a:spcPts val="600"/>
              </a:spcAft>
              <a:buClr>
                <a:srgbClr val="0C72B9"/>
              </a:buClr>
              <a:buSzPct val="120000"/>
              <a:buFont typeface="Wingdings" pitchFamily="2" charset="2"/>
              <a:buChar char="§"/>
            </a:pPr>
            <a:r>
              <a:rPr lang="en-US">
                <a:latin typeface="Arial" panose="020B0604020202020204" pitchFamily="34" charset="0"/>
                <a:cs typeface="Arial" panose="020B0604020202020204" pitchFamily="34" charset="0"/>
              </a:rPr>
              <a:t>Lesson plans for theory and BTW (range and public road) training curricula.</a:t>
            </a:r>
          </a:p>
          <a:p>
            <a:pPr marL="800089" lvl="1" indent="-342900">
              <a:spcAft>
                <a:spcPts val="600"/>
              </a:spcAft>
              <a:buClr>
                <a:srgbClr val="0C72B9"/>
              </a:buClr>
              <a:buSzPct val="120000"/>
              <a:buFont typeface="Wingdings" pitchFamily="2" charset="2"/>
              <a:buChar char="§"/>
            </a:pPr>
            <a:r>
              <a:rPr lang="en-US">
                <a:latin typeface="Arial" panose="020B0604020202020204" pitchFamily="34" charset="0"/>
                <a:cs typeface="Arial" panose="020B0604020202020204" pitchFamily="34" charset="0"/>
              </a:rPr>
              <a:t>Records of individual entry-level driver training assessments.</a:t>
            </a:r>
          </a:p>
          <a:p>
            <a:pPr marL="342900" indent="-342900">
              <a:spcAft>
                <a:spcPts val="600"/>
              </a:spcAft>
              <a:buClr>
                <a:srgbClr val="0C72B9"/>
              </a:buClr>
              <a:buSzPct val="120000"/>
              <a:buFont typeface="Wingdings" pitchFamily="2" charset="2"/>
              <a:buChar char="§"/>
            </a:pPr>
            <a:r>
              <a:rPr lang="en-US" sz="2000"/>
              <a:t>Records must be maintained for at least 3 years.</a:t>
            </a:r>
          </a:p>
          <a:p>
            <a:pPr marL="800089" lvl="1" indent="-342900">
              <a:spcAft>
                <a:spcPts val="600"/>
              </a:spcAft>
              <a:buClr>
                <a:srgbClr val="0C72B9"/>
              </a:buClr>
              <a:buSzPct val="120000"/>
              <a:buFont typeface="Wingdings" pitchFamily="2" charset="2"/>
              <a:buChar char="§"/>
            </a:pPr>
            <a:endParaRPr lang="en-US"/>
          </a:p>
        </p:txBody>
      </p:sp>
      <p:sp>
        <p:nvSpPr>
          <p:cNvPr id="2" name="Slide Number Placeholder 1"/>
          <p:cNvSpPr>
            <a:spLocks noGrp="1"/>
          </p:cNvSpPr>
          <p:nvPr>
            <p:ph type="sldNum" sz="quarter" idx="7"/>
          </p:nvPr>
        </p:nvSpPr>
        <p:spPr/>
        <p:txBody>
          <a:bodyPr/>
          <a:lstStyle/>
          <a:p>
            <a:pPr marL="12700">
              <a:spcBef>
                <a:spcPts val="111"/>
              </a:spcBef>
            </a:pPr>
            <a:fld id="{81D60167-4931-47E6-BA6A-407CBD079E47}" type="slidenum">
              <a:rPr lang="en-US" smtClean="0"/>
              <a:pPr marL="12700">
                <a:spcBef>
                  <a:spcPts val="111"/>
                </a:spcBef>
              </a:pPr>
              <a:t>27</a:t>
            </a:fld>
            <a:endParaRPr lang="en-US"/>
          </a:p>
        </p:txBody>
      </p:sp>
      <p:sp>
        <p:nvSpPr>
          <p:cNvPr id="7" name="Rectangle 6">
            <a:extLst>
              <a:ext uri="{FF2B5EF4-FFF2-40B4-BE49-F238E27FC236}">
                <a16:creationId xmlns:a16="http://schemas.microsoft.com/office/drawing/2014/main" id="{D77EAF31-9091-C345-87A1-FF3B2AF40264}"/>
              </a:ext>
            </a:extLst>
          </p:cNvPr>
          <p:cNvSpPr/>
          <p:nvPr/>
        </p:nvSpPr>
        <p:spPr>
          <a:xfrm>
            <a:off x="635726" y="101667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128231" y="1840294"/>
            <a:ext cx="4079831" cy="369332"/>
          </a:xfrm>
          <a:prstGeom prst="rect">
            <a:avLst/>
          </a:prstGeom>
          <a:noFill/>
          <a:ln>
            <a:noFill/>
          </a:ln>
        </p:spPr>
        <p:txBody>
          <a:bodyPr wrap="square" rtlCol="0">
            <a:spAutoFit/>
          </a:bodyPr>
          <a:lstStyle/>
          <a:p>
            <a:r>
              <a:rPr lang="en-US" b="1">
                <a:solidFill>
                  <a:srgbClr val="0C72B9"/>
                </a:solidFill>
                <a:latin typeface="Arial" panose="020B0604020202020204" pitchFamily="34" charset="0"/>
                <a:cs typeface="Arial" panose="020B0604020202020204" pitchFamily="34" charset="0"/>
              </a:rPr>
              <a:t>► For more information: § </a:t>
            </a:r>
            <a:r>
              <a:rPr lang="en-US" b="1" u="sng">
                <a:solidFill>
                  <a:schemeClr val="bg1"/>
                </a:solidFill>
                <a:latin typeface="Arial" panose="020B0604020202020204" pitchFamily="34" charset="0"/>
                <a:cs typeface="Arial" panose="020B0604020202020204" pitchFamily="34" charset="0"/>
                <a:hlinkClick r:id="rId4"/>
              </a:rPr>
              <a:t>380.725</a:t>
            </a:r>
            <a:endParaRPr lang="en-US" b="1">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095" y="1095716"/>
            <a:ext cx="1095261" cy="1097280"/>
          </a:xfrm>
          <a:prstGeom prst="rect">
            <a:avLst/>
          </a:prstGeom>
        </p:spPr>
      </p:pic>
    </p:spTree>
    <p:custDataLst>
      <p:tags r:id="rId1"/>
    </p:custDataLst>
    <p:extLst>
      <p:ext uri="{BB962C8B-B14F-4D97-AF65-F5344CB8AC3E}">
        <p14:creationId xmlns:p14="http://schemas.microsoft.com/office/powerpoint/2010/main" val="27942165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A2AC57-DFC5-D348-BDDD-062B5BDEF45B}"/>
              </a:ext>
            </a:extLst>
          </p:cNvPr>
          <p:cNvSpPr>
            <a:spLocks noGrp="1"/>
          </p:cNvSpPr>
          <p:nvPr>
            <p:ph type="title"/>
          </p:nvPr>
        </p:nvSpPr>
        <p:spPr>
          <a:xfrm>
            <a:off x="2209800" y="1228452"/>
            <a:ext cx="2750820" cy="381946"/>
          </a:xfrm>
        </p:spPr>
        <p:txBody>
          <a:bodyPr/>
          <a:lstStyle/>
          <a:p>
            <a:pPr>
              <a:lnSpc>
                <a:spcPts val="2950"/>
              </a:lnSpc>
            </a:pPr>
            <a:r>
              <a:rPr lang="en-US">
                <a:solidFill>
                  <a:schemeClr val="accent1"/>
                </a:solidFill>
              </a:rPr>
              <a:t>FMCSA Audits</a:t>
            </a:r>
          </a:p>
        </p:txBody>
      </p:sp>
      <p:sp>
        <p:nvSpPr>
          <p:cNvPr id="8"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85800" y="2514600"/>
            <a:ext cx="7508212" cy="2785378"/>
          </a:xfrm>
        </p:spPr>
        <p:txBody>
          <a:bodyPr/>
          <a:lstStyle/>
          <a:p>
            <a:pPr marL="342900" indent="-342900">
              <a:spcAft>
                <a:spcPts val="600"/>
              </a:spcAft>
              <a:buClr>
                <a:srgbClr val="0C72B9"/>
              </a:buClr>
              <a:buSzPct val="120000"/>
              <a:buFont typeface="Wingdings" pitchFamily="2" charset="2"/>
              <a:buChar char="§"/>
            </a:pPr>
            <a:r>
              <a:rPr lang="en-US" sz="2000"/>
              <a:t>Training providers must allow FMCSA or its authorized representative to audit their operations.</a:t>
            </a:r>
          </a:p>
          <a:p>
            <a:pPr marL="800089" lvl="1" indent="-342900">
              <a:spcAft>
                <a:spcPts val="600"/>
              </a:spcAft>
              <a:buClr>
                <a:srgbClr val="0C72B9"/>
              </a:buClr>
              <a:buSzPct val="120000"/>
              <a:buFont typeface="Wingdings" pitchFamily="2" charset="2"/>
              <a:buChar char="§"/>
            </a:pPr>
            <a:r>
              <a:rPr lang="en-US">
                <a:latin typeface="Arial" panose="020B0604020202020204" pitchFamily="34" charset="0"/>
                <a:cs typeface="Arial" panose="020B0604020202020204" pitchFamily="34" charset="0"/>
              </a:rPr>
              <a:t>If FMCSA determines that a training provider does not meet all applicable requirements, FMCSA may remove the training provider from the Registry.</a:t>
            </a:r>
          </a:p>
          <a:p>
            <a:pPr marL="800089" lvl="1" indent="-342900">
              <a:spcAft>
                <a:spcPts val="600"/>
              </a:spcAft>
              <a:buClr>
                <a:srgbClr val="0C72B9"/>
              </a:buClr>
              <a:buSzPct val="120000"/>
              <a:buFont typeface="Wingdings" pitchFamily="2" charset="2"/>
              <a:buChar char="§"/>
            </a:pPr>
            <a:r>
              <a:rPr lang="en-US">
                <a:latin typeface="Arial" panose="020B0604020202020204" pitchFamily="34" charset="0"/>
                <a:cs typeface="Arial" panose="020B0604020202020204" pitchFamily="34" charset="0"/>
              </a:rPr>
              <a:t>Any training conducted after a training provider’s removal date will be considered invalid.</a:t>
            </a:r>
          </a:p>
          <a:p>
            <a:pPr marL="800089" lvl="1" indent="-342900">
              <a:spcAft>
                <a:spcPts val="600"/>
              </a:spcAft>
              <a:buClr>
                <a:srgbClr val="0C72B9"/>
              </a:buClr>
              <a:buSzPct val="120000"/>
              <a:buFont typeface="Wingdings" pitchFamily="2" charset="2"/>
              <a:buChar char="§"/>
            </a:pPr>
            <a:r>
              <a:rPr lang="en-US">
                <a:latin typeface="Arial" panose="020B0604020202020204" pitchFamily="34" charset="0"/>
                <a:cs typeface="Arial" panose="020B0604020202020204" pitchFamily="34" charset="0"/>
              </a:rPr>
              <a:t>Training providers who wish to remain listed on the Registry may appeal FMCSA’s decision or take corrective action. </a:t>
            </a:r>
          </a:p>
        </p:txBody>
      </p:sp>
      <p:sp>
        <p:nvSpPr>
          <p:cNvPr id="2" name="Slide Number Placeholder 1"/>
          <p:cNvSpPr>
            <a:spLocks noGrp="1"/>
          </p:cNvSpPr>
          <p:nvPr>
            <p:ph type="sldNum" sz="quarter" idx="7"/>
          </p:nvPr>
        </p:nvSpPr>
        <p:spPr/>
        <p:txBody>
          <a:bodyPr/>
          <a:lstStyle/>
          <a:p>
            <a:pPr marL="12700">
              <a:spcBef>
                <a:spcPts val="111"/>
              </a:spcBef>
            </a:pPr>
            <a:fld id="{81D60167-4931-47E6-BA6A-407CBD079E47}" type="slidenum">
              <a:rPr lang="en-US" smtClean="0"/>
              <a:pPr marL="12700">
                <a:spcBef>
                  <a:spcPts val="111"/>
                </a:spcBef>
              </a:pPr>
              <a:t>28</a:t>
            </a:fld>
            <a:endParaRPr lang="en-US"/>
          </a:p>
        </p:txBody>
      </p:sp>
      <p:sp>
        <p:nvSpPr>
          <p:cNvPr id="7" name="Rectangle 6">
            <a:extLst>
              <a:ext uri="{FF2B5EF4-FFF2-40B4-BE49-F238E27FC236}">
                <a16:creationId xmlns:a16="http://schemas.microsoft.com/office/drawing/2014/main" id="{D77EAF31-9091-C345-87A1-FF3B2AF40264}"/>
              </a:ext>
            </a:extLst>
          </p:cNvPr>
          <p:cNvSpPr/>
          <p:nvPr/>
        </p:nvSpPr>
        <p:spPr>
          <a:xfrm>
            <a:off x="648244" y="101667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106708" y="1644356"/>
            <a:ext cx="5257800" cy="369332"/>
          </a:xfrm>
          <a:prstGeom prst="rect">
            <a:avLst/>
          </a:prstGeom>
          <a:noFill/>
          <a:ln>
            <a:noFill/>
          </a:ln>
        </p:spPr>
        <p:txBody>
          <a:bodyPr wrap="square" rtlCol="0">
            <a:spAutoFit/>
          </a:bodyPr>
          <a:lstStyle/>
          <a:p>
            <a:r>
              <a:rPr lang="en-US" b="1">
                <a:solidFill>
                  <a:srgbClr val="0C72B9"/>
                </a:solidFill>
                <a:latin typeface="Arial" panose="020B0604020202020204" pitchFamily="34" charset="0"/>
                <a:cs typeface="Arial" panose="020B0604020202020204" pitchFamily="34" charset="0"/>
              </a:rPr>
              <a:t>► For more information: §§ </a:t>
            </a:r>
            <a:r>
              <a:rPr lang="en-US" b="1">
                <a:latin typeface="Arial" panose="020B0604020202020204" pitchFamily="34" charset="0"/>
                <a:cs typeface="Arial" panose="020B0604020202020204" pitchFamily="34" charset="0"/>
                <a:hlinkClick r:id="rId4"/>
              </a:rPr>
              <a:t>380.721</a:t>
            </a:r>
            <a:r>
              <a:rPr lang="en-US" b="1">
                <a:latin typeface="Arial" panose="020B0604020202020204" pitchFamily="34" charset="0"/>
                <a:cs typeface="Arial" panose="020B0604020202020204" pitchFamily="34" charset="0"/>
              </a:rPr>
              <a:t>, </a:t>
            </a:r>
            <a:r>
              <a:rPr lang="en-US" b="1">
                <a:latin typeface="Arial" panose="020B0604020202020204" pitchFamily="34" charset="0"/>
                <a:cs typeface="Arial" panose="020B0604020202020204" pitchFamily="34" charset="0"/>
                <a:hlinkClick r:id="rId5"/>
              </a:rPr>
              <a:t>380.723</a:t>
            </a:r>
            <a:r>
              <a:rPr lang="en-US" b="1">
                <a:latin typeface="Arial" panose="020B0604020202020204" pitchFamily="34" charset="0"/>
                <a:cs typeface="Arial" panose="020B0604020202020204" pitchFamily="34" charset="0"/>
              </a:rPr>
              <a:t>  </a:t>
            </a:r>
            <a:endParaRPr lang="en-US" b="1">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8603" y="1095716"/>
            <a:ext cx="1097280" cy="1097280"/>
          </a:xfrm>
          <a:prstGeom prst="rect">
            <a:avLst/>
          </a:prstGeom>
        </p:spPr>
      </p:pic>
    </p:spTree>
    <p:custDataLst>
      <p:tags r:id="rId1"/>
    </p:custDataLst>
    <p:extLst>
      <p:ext uri="{BB962C8B-B14F-4D97-AF65-F5344CB8AC3E}">
        <p14:creationId xmlns:p14="http://schemas.microsoft.com/office/powerpoint/2010/main" val="31549374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A2AC57-DFC5-D348-BDDD-062B5BDEF45B}"/>
              </a:ext>
            </a:extLst>
          </p:cNvPr>
          <p:cNvSpPr>
            <a:spLocks noGrp="1"/>
          </p:cNvSpPr>
          <p:nvPr>
            <p:ph type="title"/>
          </p:nvPr>
        </p:nvSpPr>
        <p:spPr>
          <a:xfrm>
            <a:off x="2209800" y="1228451"/>
            <a:ext cx="6324600" cy="407246"/>
          </a:xfrm>
        </p:spPr>
        <p:txBody>
          <a:bodyPr/>
          <a:lstStyle/>
          <a:p>
            <a:pPr>
              <a:lnSpc>
                <a:spcPts val="2950"/>
              </a:lnSpc>
            </a:pPr>
            <a:r>
              <a:rPr lang="en-US"/>
              <a:t>Maintaining Registration</a:t>
            </a:r>
          </a:p>
        </p:txBody>
      </p:sp>
      <p:sp>
        <p:nvSpPr>
          <p:cNvPr id="8"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85800" y="2514600"/>
            <a:ext cx="7696200" cy="3493264"/>
          </a:xfrm>
        </p:spPr>
        <p:txBody>
          <a:bodyPr/>
          <a:lstStyle/>
          <a:p>
            <a:pPr marL="342900" lvl="0" indent="-342900">
              <a:spcBef>
                <a:spcPts val="1200"/>
              </a:spcBef>
              <a:spcAft>
                <a:spcPts val="600"/>
              </a:spcAft>
              <a:buClr>
                <a:srgbClr val="0C72B9"/>
              </a:buClr>
              <a:buSzPct val="120000"/>
              <a:buFont typeface="Wingdings" pitchFamily="2" charset="2"/>
              <a:buChar char="§"/>
            </a:pPr>
            <a:r>
              <a:rPr lang="en-US" sz="2000" b="1">
                <a:solidFill>
                  <a:srgbClr val="0C72B9"/>
                </a:solidFill>
              </a:rPr>
              <a:t>Within 30 days of a change                                                                 </a:t>
            </a:r>
            <a:r>
              <a:rPr lang="en-US" sz="2000"/>
              <a:t>Update your registration with any changes to key information, such as:</a:t>
            </a:r>
          </a:p>
          <a:p>
            <a:pPr marL="800089" lvl="1" indent="-342900">
              <a:spcAft>
                <a:spcPts val="600"/>
              </a:spcAft>
              <a:buClr>
                <a:srgbClr val="0C72B9"/>
              </a:buClr>
              <a:buSzPct val="120000"/>
              <a:buFont typeface="Wingdings" pitchFamily="2" charset="2"/>
              <a:buChar char="§"/>
            </a:pPr>
            <a:r>
              <a:rPr lang="en-US">
                <a:latin typeface="Arial" panose="020B0604020202020204" pitchFamily="34" charset="0"/>
                <a:cs typeface="Arial" panose="020B0604020202020204" pitchFamily="34" charset="0"/>
              </a:rPr>
              <a:t>Name, address, phone number.</a:t>
            </a:r>
          </a:p>
          <a:p>
            <a:pPr marL="800089" lvl="1" indent="-342900">
              <a:spcAft>
                <a:spcPts val="600"/>
              </a:spcAft>
              <a:buClr>
                <a:srgbClr val="0C72B9"/>
              </a:buClr>
              <a:buSzPct val="120000"/>
              <a:buFont typeface="Wingdings" pitchFamily="2" charset="2"/>
              <a:buChar char="§"/>
            </a:pPr>
            <a:r>
              <a:rPr lang="en-US">
                <a:latin typeface="Arial" panose="020B0604020202020204" pitchFamily="34" charset="0"/>
                <a:cs typeface="Arial" panose="020B0604020202020204" pitchFamily="34" charset="0"/>
              </a:rPr>
              <a:t>Type(s) of training offered.</a:t>
            </a:r>
          </a:p>
          <a:p>
            <a:pPr marL="800089" lvl="1" indent="-342900">
              <a:spcAft>
                <a:spcPts val="600"/>
              </a:spcAft>
              <a:buClr>
                <a:srgbClr val="0C72B9"/>
              </a:buClr>
              <a:buSzPct val="120000"/>
              <a:buFont typeface="Wingdings" pitchFamily="2" charset="2"/>
              <a:buChar char="§"/>
            </a:pPr>
            <a:r>
              <a:rPr lang="en-US">
                <a:latin typeface="Arial" panose="020B0604020202020204" pitchFamily="34" charset="0"/>
                <a:cs typeface="Arial" panose="020B0604020202020204" pitchFamily="34" charset="0"/>
              </a:rPr>
              <a:t>Training provider status.</a:t>
            </a:r>
          </a:p>
          <a:p>
            <a:pPr marL="800089" lvl="1" indent="-342900">
              <a:spcAft>
                <a:spcPts val="600"/>
              </a:spcAft>
              <a:buClr>
                <a:srgbClr val="0C72B9"/>
              </a:buClr>
              <a:buSzPct val="120000"/>
              <a:buFont typeface="Wingdings" pitchFamily="2" charset="2"/>
              <a:buChar char="§"/>
            </a:pPr>
            <a:r>
              <a:rPr lang="en-US">
                <a:latin typeface="Arial" panose="020B0604020202020204" pitchFamily="34" charset="0"/>
                <a:cs typeface="Arial" panose="020B0604020202020204" pitchFamily="34" charset="0"/>
              </a:rPr>
              <a:t>Change in State licensure, certification, or accreditation status.</a:t>
            </a:r>
          </a:p>
          <a:p>
            <a:pPr marL="342900" lvl="0" indent="-342900">
              <a:spcBef>
                <a:spcPts val="1200"/>
              </a:spcBef>
              <a:spcAft>
                <a:spcPts val="600"/>
              </a:spcAft>
              <a:buClr>
                <a:srgbClr val="0C72B9"/>
              </a:buClr>
              <a:buSzPct val="120000"/>
              <a:buFont typeface="Wingdings" pitchFamily="2" charset="2"/>
              <a:buChar char="§"/>
            </a:pPr>
            <a:r>
              <a:rPr lang="en-US" sz="2000" b="1">
                <a:solidFill>
                  <a:srgbClr val="0C72B9"/>
                </a:solidFill>
              </a:rPr>
              <a:t>Biennial update                                                                                             </a:t>
            </a:r>
            <a:r>
              <a:rPr lang="en-US" sz="2000"/>
              <a:t>Confirm your Training Provider Registry registration biennially, even if nothing has changed.</a:t>
            </a:r>
          </a:p>
        </p:txBody>
      </p:sp>
      <p:sp>
        <p:nvSpPr>
          <p:cNvPr id="2" name="Slide Number Placeholder 1"/>
          <p:cNvSpPr>
            <a:spLocks noGrp="1"/>
          </p:cNvSpPr>
          <p:nvPr>
            <p:ph type="sldNum" sz="quarter" idx="7"/>
          </p:nvPr>
        </p:nvSpPr>
        <p:spPr/>
        <p:txBody>
          <a:bodyPr/>
          <a:lstStyle/>
          <a:p>
            <a:pPr marL="12700">
              <a:spcBef>
                <a:spcPts val="111"/>
              </a:spcBef>
            </a:pPr>
            <a:fld id="{81D60167-4931-47E6-BA6A-407CBD079E47}" type="slidenum">
              <a:rPr lang="en-US" smtClean="0"/>
              <a:pPr marL="12700">
                <a:spcBef>
                  <a:spcPts val="111"/>
                </a:spcBef>
              </a:pPr>
              <a:t>29</a:t>
            </a:fld>
            <a:endParaRPr lang="en-US"/>
          </a:p>
        </p:txBody>
      </p:sp>
      <p:sp>
        <p:nvSpPr>
          <p:cNvPr id="7" name="Rectangle 6">
            <a:extLst>
              <a:ext uri="{FF2B5EF4-FFF2-40B4-BE49-F238E27FC236}">
                <a16:creationId xmlns:a16="http://schemas.microsoft.com/office/drawing/2014/main" id="{D77EAF31-9091-C345-87A1-FF3B2AF40264}"/>
              </a:ext>
            </a:extLst>
          </p:cNvPr>
          <p:cNvSpPr/>
          <p:nvPr/>
        </p:nvSpPr>
        <p:spPr>
          <a:xfrm>
            <a:off x="622118" y="101667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120153" y="1635697"/>
            <a:ext cx="4114800" cy="369332"/>
          </a:xfrm>
          <a:prstGeom prst="rect">
            <a:avLst/>
          </a:prstGeom>
          <a:noFill/>
          <a:ln>
            <a:noFill/>
          </a:ln>
        </p:spPr>
        <p:txBody>
          <a:bodyPr wrap="square" rtlCol="0">
            <a:spAutoFit/>
          </a:bodyPr>
          <a:lstStyle/>
          <a:p>
            <a:r>
              <a:rPr lang="en-US" b="1">
                <a:solidFill>
                  <a:srgbClr val="0C72B9"/>
                </a:solidFill>
                <a:latin typeface="Arial" panose="020B0604020202020204" pitchFamily="34" charset="0"/>
                <a:cs typeface="Arial" panose="020B0604020202020204" pitchFamily="34" charset="0"/>
              </a:rPr>
              <a:t>► For more information: § </a:t>
            </a:r>
            <a:r>
              <a:rPr lang="en-US" b="1" u="sng">
                <a:latin typeface="Arial" panose="020B0604020202020204" pitchFamily="34" charset="0"/>
                <a:cs typeface="Arial" panose="020B0604020202020204" pitchFamily="34" charset="0"/>
                <a:hlinkClick r:id="rId4"/>
              </a:rPr>
              <a:t>380.719</a:t>
            </a:r>
            <a:endParaRPr lang="en-US" b="1">
              <a:solidFill>
                <a:schemeClr val="bg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603" y="1095716"/>
            <a:ext cx="1097280" cy="1097280"/>
          </a:xfrm>
          <a:prstGeom prst="rect">
            <a:avLst/>
          </a:prstGeom>
        </p:spPr>
      </p:pic>
    </p:spTree>
    <p:custDataLst>
      <p:tags r:id="rId1"/>
    </p:custDataLst>
    <p:extLst>
      <p:ext uri="{BB962C8B-B14F-4D97-AF65-F5344CB8AC3E}">
        <p14:creationId xmlns:p14="http://schemas.microsoft.com/office/powerpoint/2010/main" val="29393617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a:t>Agenda</a:t>
            </a:r>
          </a:p>
        </p:txBody>
      </p:sp>
      <p:sp>
        <p:nvSpPr>
          <p:cNvPr id="4" name="TextBox 3"/>
          <p:cNvSpPr txBox="1"/>
          <p:nvPr/>
        </p:nvSpPr>
        <p:spPr>
          <a:xfrm>
            <a:off x="819106" y="2902991"/>
            <a:ext cx="1159013" cy="219237"/>
          </a:xfrm>
          <a:prstGeom prst="rect">
            <a:avLst/>
          </a:prstGeom>
          <a:noFill/>
        </p:spPr>
        <p:txBody>
          <a:bodyPr wrap="none" rtlCol="0" anchor="ctr" anchorCtr="0">
            <a:noAutofit/>
          </a:bodyPr>
          <a:lstStyle/>
          <a:p>
            <a:r>
              <a:rPr lang="en-US" sz="1400" b="1">
                <a:solidFill>
                  <a:schemeClr val="tx2"/>
                </a:solidFill>
                <a:latin typeface="Arial" panose="020B0604020202020204" pitchFamily="34" charset="0"/>
                <a:ea typeface="Montserrat Bold" charset="0"/>
                <a:cs typeface="Arial" panose="020B0604020202020204" pitchFamily="34" charset="0"/>
              </a:rPr>
              <a:t>CDL APPLICANT REQUIREMENTS</a:t>
            </a:r>
          </a:p>
        </p:txBody>
      </p:sp>
      <p:sp>
        <p:nvSpPr>
          <p:cNvPr id="5" name="TextBox 4"/>
          <p:cNvSpPr txBox="1"/>
          <p:nvPr/>
        </p:nvSpPr>
        <p:spPr>
          <a:xfrm>
            <a:off x="819105" y="3092619"/>
            <a:ext cx="2858352" cy="461665"/>
          </a:xfrm>
          <a:prstGeom prst="rect">
            <a:avLst/>
          </a:prstGeom>
          <a:noFill/>
        </p:spPr>
        <p:txBody>
          <a:bodyPr wrap="square" rtlCol="0">
            <a:spAutoFit/>
          </a:bodyPr>
          <a:lstStyle/>
          <a:p>
            <a:r>
              <a:rPr lang="en-US" sz="1200">
                <a:solidFill>
                  <a:schemeClr val="tx1">
                    <a:lumMod val="50000"/>
                    <a:lumOff val="50000"/>
                  </a:schemeClr>
                </a:solidFill>
                <a:latin typeface="Arial" panose="020B0604020202020204" pitchFamily="34" charset="0"/>
                <a:ea typeface="Montserrat Light" charset="0"/>
                <a:cs typeface="Arial" panose="020B0604020202020204" pitchFamily="34" charset="0"/>
              </a:rPr>
              <a:t>What do the ELDT regulations require of CDL applicants?</a:t>
            </a:r>
          </a:p>
        </p:txBody>
      </p:sp>
      <p:sp>
        <p:nvSpPr>
          <p:cNvPr id="6" name="TextBox 5"/>
          <p:cNvSpPr txBox="1"/>
          <p:nvPr/>
        </p:nvSpPr>
        <p:spPr>
          <a:xfrm>
            <a:off x="4829016" y="1920134"/>
            <a:ext cx="1159013" cy="219237"/>
          </a:xfrm>
          <a:prstGeom prst="rect">
            <a:avLst/>
          </a:prstGeom>
          <a:noFill/>
        </p:spPr>
        <p:txBody>
          <a:bodyPr wrap="none" rtlCol="0" anchor="ctr" anchorCtr="0">
            <a:noAutofit/>
          </a:bodyPr>
          <a:lstStyle/>
          <a:p>
            <a:r>
              <a:rPr lang="en-US" sz="1400" b="1">
                <a:solidFill>
                  <a:schemeClr val="tx2"/>
                </a:solidFill>
                <a:latin typeface="Arial" panose="020B0604020202020204" pitchFamily="34" charset="0"/>
                <a:ea typeface="Montserrat Bold" charset="0"/>
                <a:cs typeface="Arial" panose="020B0604020202020204" pitchFamily="34" charset="0"/>
              </a:rPr>
              <a:t>TRAINING PROVIDER REQUIREMENTS</a:t>
            </a:r>
          </a:p>
        </p:txBody>
      </p:sp>
      <p:sp>
        <p:nvSpPr>
          <p:cNvPr id="7" name="TextBox 6"/>
          <p:cNvSpPr txBox="1"/>
          <p:nvPr/>
        </p:nvSpPr>
        <p:spPr>
          <a:xfrm>
            <a:off x="4829015" y="2109762"/>
            <a:ext cx="2858352" cy="461665"/>
          </a:xfrm>
          <a:prstGeom prst="rect">
            <a:avLst/>
          </a:prstGeom>
          <a:noFill/>
        </p:spPr>
        <p:txBody>
          <a:bodyPr wrap="square" rtlCol="0">
            <a:spAutoFit/>
          </a:bodyPr>
          <a:lstStyle/>
          <a:p>
            <a:r>
              <a:rPr lang="en-US" sz="1200">
                <a:solidFill>
                  <a:schemeClr val="tx1">
                    <a:lumMod val="50000"/>
                    <a:lumOff val="50000"/>
                  </a:schemeClr>
                </a:solidFill>
                <a:latin typeface="Arial" panose="020B0604020202020204" pitchFamily="34" charset="0"/>
                <a:ea typeface="Montserrat Light" charset="0"/>
                <a:cs typeface="Arial" panose="020B0604020202020204" pitchFamily="34" charset="0"/>
              </a:rPr>
              <a:t>What do the ELDT regulations require of training providers?</a:t>
            </a:r>
          </a:p>
        </p:txBody>
      </p:sp>
      <p:sp>
        <p:nvSpPr>
          <p:cNvPr id="8" name="TextBox 7"/>
          <p:cNvSpPr txBox="1"/>
          <p:nvPr/>
        </p:nvSpPr>
        <p:spPr>
          <a:xfrm>
            <a:off x="4829016" y="3864804"/>
            <a:ext cx="1159013" cy="219237"/>
          </a:xfrm>
          <a:prstGeom prst="rect">
            <a:avLst/>
          </a:prstGeom>
          <a:noFill/>
        </p:spPr>
        <p:txBody>
          <a:bodyPr wrap="none" rtlCol="0" anchor="ctr" anchorCtr="0">
            <a:noAutofit/>
          </a:bodyPr>
          <a:lstStyle/>
          <a:p>
            <a:r>
              <a:rPr lang="en-US" sz="1400" b="1">
                <a:solidFill>
                  <a:schemeClr val="tx2"/>
                </a:solidFill>
                <a:latin typeface="Arial" panose="020B0604020202020204" pitchFamily="34" charset="0"/>
                <a:ea typeface="Montserrat Bold" charset="0"/>
                <a:cs typeface="Arial" panose="020B0604020202020204" pitchFamily="34" charset="0"/>
              </a:rPr>
              <a:t>USING THE TRAINING PROVIDER REGISTRY</a:t>
            </a:r>
          </a:p>
        </p:txBody>
      </p:sp>
      <p:sp>
        <p:nvSpPr>
          <p:cNvPr id="9" name="TextBox 8"/>
          <p:cNvSpPr txBox="1"/>
          <p:nvPr/>
        </p:nvSpPr>
        <p:spPr>
          <a:xfrm>
            <a:off x="4829014" y="4054432"/>
            <a:ext cx="3187643" cy="461665"/>
          </a:xfrm>
          <a:prstGeom prst="rect">
            <a:avLst/>
          </a:prstGeom>
          <a:noFill/>
        </p:spPr>
        <p:txBody>
          <a:bodyPr wrap="square" rtlCol="0">
            <a:spAutoFit/>
          </a:bodyPr>
          <a:lstStyle/>
          <a:p>
            <a:r>
              <a:rPr lang="en-US" sz="1200">
                <a:solidFill>
                  <a:schemeClr val="tx1">
                    <a:lumMod val="50000"/>
                    <a:lumOff val="50000"/>
                  </a:schemeClr>
                </a:solidFill>
                <a:latin typeface="Arial" panose="020B0604020202020204" pitchFamily="34" charset="0"/>
                <a:ea typeface="Montserrat Light" charset="0"/>
                <a:cs typeface="Arial" panose="020B0604020202020204" pitchFamily="34" charset="0"/>
              </a:rPr>
              <a:t>How can CDL applicants, training providers, and licensing agencies use the Registry?</a:t>
            </a:r>
          </a:p>
        </p:txBody>
      </p:sp>
      <p:sp>
        <p:nvSpPr>
          <p:cNvPr id="12" name="TextBox 11"/>
          <p:cNvSpPr txBox="1"/>
          <p:nvPr/>
        </p:nvSpPr>
        <p:spPr>
          <a:xfrm>
            <a:off x="4829016" y="2902748"/>
            <a:ext cx="1159013" cy="219237"/>
          </a:xfrm>
          <a:prstGeom prst="rect">
            <a:avLst/>
          </a:prstGeom>
          <a:noFill/>
        </p:spPr>
        <p:txBody>
          <a:bodyPr wrap="none" rtlCol="0" anchor="ctr" anchorCtr="0">
            <a:noAutofit/>
          </a:bodyPr>
          <a:lstStyle/>
          <a:p>
            <a:r>
              <a:rPr lang="en-US" sz="1400" b="1">
                <a:solidFill>
                  <a:schemeClr val="tx2"/>
                </a:solidFill>
                <a:latin typeface="Arial" panose="020B0604020202020204" pitchFamily="34" charset="0"/>
                <a:ea typeface="Montserrat Bold" charset="0"/>
                <a:cs typeface="Arial" panose="020B0604020202020204" pitchFamily="34" charset="0"/>
              </a:rPr>
              <a:t>THE TRAINING PROVIDER REGISTRY</a:t>
            </a:r>
          </a:p>
        </p:txBody>
      </p:sp>
      <p:sp>
        <p:nvSpPr>
          <p:cNvPr id="13" name="TextBox 12"/>
          <p:cNvSpPr txBox="1"/>
          <p:nvPr/>
        </p:nvSpPr>
        <p:spPr>
          <a:xfrm>
            <a:off x="4829015" y="3092376"/>
            <a:ext cx="2974558" cy="461665"/>
          </a:xfrm>
          <a:prstGeom prst="rect">
            <a:avLst/>
          </a:prstGeom>
          <a:noFill/>
        </p:spPr>
        <p:txBody>
          <a:bodyPr wrap="square" rtlCol="0">
            <a:spAutoFit/>
          </a:bodyPr>
          <a:lstStyle/>
          <a:p>
            <a:r>
              <a:rPr lang="en-US" sz="1200">
                <a:solidFill>
                  <a:schemeClr val="tx1">
                    <a:lumMod val="50000"/>
                    <a:lumOff val="50000"/>
                  </a:schemeClr>
                </a:solidFill>
                <a:latin typeface="Arial" panose="020B0604020202020204" pitchFamily="34" charset="0"/>
                <a:ea typeface="Montserrat Light" charset="0"/>
                <a:cs typeface="Arial" panose="020B0604020202020204" pitchFamily="34" charset="0"/>
              </a:rPr>
              <a:t>What is it, and how does it support the ELDT regulations?</a:t>
            </a:r>
          </a:p>
        </p:txBody>
      </p:sp>
      <p:sp>
        <p:nvSpPr>
          <p:cNvPr id="14" name="Text Placeholder 5"/>
          <p:cNvSpPr>
            <a:spLocks noGrp="1"/>
          </p:cNvSpPr>
          <p:nvPr>
            <p:ph type="body" sz="quarter" idx="4294967295"/>
          </p:nvPr>
        </p:nvSpPr>
        <p:spPr>
          <a:xfrm>
            <a:off x="4442522" y="3819849"/>
            <a:ext cx="482513" cy="761747"/>
          </a:xfrm>
          <a:prstGeom prst="rect">
            <a:avLst/>
          </a:prstGeom>
        </p:spPr>
        <p:txBody>
          <a:bodyPr/>
          <a:lstStyle/>
          <a:p>
            <a:r>
              <a:rPr lang="en-US">
                <a:solidFill>
                  <a:schemeClr val="bg1">
                    <a:lumMod val="65000"/>
                  </a:schemeClr>
                </a:solidFill>
              </a:rPr>
              <a:t>6</a:t>
            </a:r>
          </a:p>
        </p:txBody>
      </p:sp>
      <p:sp>
        <p:nvSpPr>
          <p:cNvPr id="15" name="TextBox 14"/>
          <p:cNvSpPr txBox="1"/>
          <p:nvPr/>
        </p:nvSpPr>
        <p:spPr>
          <a:xfrm>
            <a:off x="844174" y="1920134"/>
            <a:ext cx="2965826" cy="308309"/>
          </a:xfrm>
          <a:prstGeom prst="rect">
            <a:avLst/>
          </a:prstGeom>
          <a:noFill/>
        </p:spPr>
        <p:txBody>
          <a:bodyPr wrap="none" rtlCol="0" anchor="ctr" anchorCtr="0">
            <a:noAutofit/>
          </a:bodyPr>
          <a:lstStyle/>
          <a:p>
            <a:r>
              <a:rPr lang="en-US" sz="1400" b="1">
                <a:solidFill>
                  <a:schemeClr val="tx2"/>
                </a:solidFill>
                <a:latin typeface="Arial" panose="020B0604020202020204" pitchFamily="34" charset="0"/>
                <a:ea typeface="Montserrat Bold" charset="0"/>
                <a:cs typeface="Arial" panose="020B0604020202020204" pitchFamily="34" charset="0"/>
              </a:rPr>
              <a:t>THE ELDT REGULATIONS</a:t>
            </a:r>
          </a:p>
        </p:txBody>
      </p:sp>
      <p:sp>
        <p:nvSpPr>
          <p:cNvPr id="16" name="TextBox 15"/>
          <p:cNvSpPr txBox="1"/>
          <p:nvPr/>
        </p:nvSpPr>
        <p:spPr>
          <a:xfrm>
            <a:off x="844173" y="2135407"/>
            <a:ext cx="2858352" cy="461665"/>
          </a:xfrm>
          <a:prstGeom prst="rect">
            <a:avLst/>
          </a:prstGeom>
          <a:noFill/>
        </p:spPr>
        <p:txBody>
          <a:bodyPr wrap="square" rtlCol="0">
            <a:spAutoFit/>
          </a:bodyPr>
          <a:lstStyle/>
          <a:p>
            <a:r>
              <a:rPr lang="en-US" sz="1200">
                <a:solidFill>
                  <a:schemeClr val="tx1">
                    <a:lumMod val="50000"/>
                    <a:lumOff val="50000"/>
                  </a:schemeClr>
                </a:solidFill>
                <a:latin typeface="Arial" panose="020B0604020202020204" pitchFamily="34" charset="0"/>
                <a:ea typeface="Montserrat Light" charset="0"/>
                <a:cs typeface="Arial" panose="020B0604020202020204" pitchFamily="34" charset="0"/>
              </a:rPr>
              <a:t>What are they, and how do they improve safety?</a:t>
            </a:r>
          </a:p>
        </p:txBody>
      </p:sp>
      <p:sp>
        <p:nvSpPr>
          <p:cNvPr id="17" name="Text Placeholder 5"/>
          <p:cNvSpPr>
            <a:spLocks noGrp="1"/>
          </p:cNvSpPr>
          <p:nvPr>
            <p:ph type="body" sz="quarter" idx="4294967295"/>
          </p:nvPr>
        </p:nvSpPr>
        <p:spPr>
          <a:xfrm>
            <a:off x="4442522" y="2761070"/>
            <a:ext cx="482513" cy="761747"/>
          </a:xfrm>
          <a:prstGeom prst="rect">
            <a:avLst/>
          </a:prstGeom>
        </p:spPr>
        <p:txBody>
          <a:bodyPr/>
          <a:lstStyle/>
          <a:p>
            <a:r>
              <a:rPr lang="en-US">
                <a:solidFill>
                  <a:schemeClr val="bg1">
                    <a:lumMod val="65000"/>
                  </a:schemeClr>
                </a:solidFill>
              </a:rPr>
              <a:t>5</a:t>
            </a:r>
          </a:p>
        </p:txBody>
      </p:sp>
      <p:sp>
        <p:nvSpPr>
          <p:cNvPr id="18" name="Text Placeholder 5"/>
          <p:cNvSpPr>
            <a:spLocks noGrp="1"/>
          </p:cNvSpPr>
          <p:nvPr>
            <p:ph type="body" sz="quarter" idx="4294967295"/>
          </p:nvPr>
        </p:nvSpPr>
        <p:spPr>
          <a:xfrm>
            <a:off x="4442522" y="1762450"/>
            <a:ext cx="482513" cy="761747"/>
          </a:xfrm>
          <a:prstGeom prst="rect">
            <a:avLst/>
          </a:prstGeom>
        </p:spPr>
        <p:txBody>
          <a:bodyPr/>
          <a:lstStyle/>
          <a:p>
            <a:r>
              <a:rPr lang="en-US">
                <a:solidFill>
                  <a:schemeClr val="bg1">
                    <a:lumMod val="65000"/>
                  </a:schemeClr>
                </a:solidFill>
              </a:rPr>
              <a:t>4</a:t>
            </a:r>
          </a:p>
        </p:txBody>
      </p:sp>
      <p:sp>
        <p:nvSpPr>
          <p:cNvPr id="19" name="Text Placeholder 5"/>
          <p:cNvSpPr>
            <a:spLocks noGrp="1"/>
          </p:cNvSpPr>
          <p:nvPr>
            <p:ph type="body" sz="quarter" idx="4294967295"/>
          </p:nvPr>
        </p:nvSpPr>
        <p:spPr>
          <a:xfrm>
            <a:off x="436006" y="3819849"/>
            <a:ext cx="482513" cy="761747"/>
          </a:xfrm>
          <a:prstGeom prst="rect">
            <a:avLst/>
          </a:prstGeom>
        </p:spPr>
        <p:txBody>
          <a:bodyPr/>
          <a:lstStyle/>
          <a:p>
            <a:r>
              <a:rPr lang="en-US">
                <a:solidFill>
                  <a:schemeClr val="bg1">
                    <a:lumMod val="65000"/>
                  </a:schemeClr>
                </a:solidFill>
              </a:rPr>
              <a:t>3</a:t>
            </a:r>
          </a:p>
        </p:txBody>
      </p:sp>
      <p:sp>
        <p:nvSpPr>
          <p:cNvPr id="20" name="Text Placeholder 5"/>
          <p:cNvSpPr>
            <a:spLocks noGrp="1"/>
          </p:cNvSpPr>
          <p:nvPr>
            <p:ph type="body" sz="quarter" idx="4294967295"/>
          </p:nvPr>
        </p:nvSpPr>
        <p:spPr>
          <a:xfrm>
            <a:off x="436006" y="2761070"/>
            <a:ext cx="482513" cy="761747"/>
          </a:xfrm>
          <a:prstGeom prst="rect">
            <a:avLst/>
          </a:prstGeom>
        </p:spPr>
        <p:txBody>
          <a:bodyPr/>
          <a:lstStyle/>
          <a:p>
            <a:r>
              <a:rPr lang="en-US">
                <a:solidFill>
                  <a:schemeClr val="bg1">
                    <a:lumMod val="65000"/>
                  </a:schemeClr>
                </a:solidFill>
              </a:rPr>
              <a:t>2</a:t>
            </a:r>
          </a:p>
        </p:txBody>
      </p:sp>
      <p:sp>
        <p:nvSpPr>
          <p:cNvPr id="21" name="Text Placeholder 5"/>
          <p:cNvSpPr>
            <a:spLocks noGrp="1"/>
          </p:cNvSpPr>
          <p:nvPr>
            <p:ph type="body" sz="quarter" idx="4294967295"/>
          </p:nvPr>
        </p:nvSpPr>
        <p:spPr>
          <a:xfrm>
            <a:off x="436006" y="1762450"/>
            <a:ext cx="482513" cy="761747"/>
          </a:xfrm>
          <a:prstGeom prst="rect">
            <a:avLst/>
          </a:prstGeom>
        </p:spPr>
        <p:txBody>
          <a:bodyPr/>
          <a:lstStyle/>
          <a:p>
            <a:r>
              <a:rPr lang="en-US">
                <a:solidFill>
                  <a:schemeClr val="bg1">
                    <a:lumMod val="65000"/>
                  </a:schemeClr>
                </a:solidFill>
              </a:rPr>
              <a:t>1</a:t>
            </a:r>
          </a:p>
        </p:txBody>
      </p:sp>
      <p:sp>
        <p:nvSpPr>
          <p:cNvPr id="22" name="Slide Number Placeholder 3">
            <a:extLst>
              <a:ext uri="{FF2B5EF4-FFF2-40B4-BE49-F238E27FC236}">
                <a16:creationId xmlns:a16="http://schemas.microsoft.com/office/drawing/2014/main" id="{CF70FFFA-591D-4581-85AE-10E37F32E32B}"/>
              </a:ext>
            </a:extLst>
          </p:cNvPr>
          <p:cNvSpPr>
            <a:spLocks noGrp="1"/>
          </p:cNvSpPr>
          <p:nvPr>
            <p:ph type="sldNum" sz="quarter" idx="7"/>
          </p:nvPr>
        </p:nvSpPr>
        <p:spPr>
          <a:xfrm>
            <a:off x="8305803" y="6356668"/>
            <a:ext cx="328547" cy="430887"/>
          </a:xfrm>
        </p:spPr>
        <p:txBody>
          <a:bodyPr/>
          <a:lstStyle/>
          <a:p>
            <a:fld id="{A01475F6-15BF-E945-87A6-683076D41687}" type="slidenum">
              <a:rPr lang="en-US" smtClean="0"/>
              <a:pPr/>
              <a:t>3</a:t>
            </a:fld>
            <a:endParaRPr lang="en-US"/>
          </a:p>
        </p:txBody>
      </p:sp>
      <p:sp>
        <p:nvSpPr>
          <p:cNvPr id="23" name="TextBox 22">
            <a:extLst>
              <a:ext uri="{FF2B5EF4-FFF2-40B4-BE49-F238E27FC236}">
                <a16:creationId xmlns:a16="http://schemas.microsoft.com/office/drawing/2014/main" id="{8EF49BF4-64BB-43E7-9880-E42E0D660C3A}"/>
              </a:ext>
            </a:extLst>
          </p:cNvPr>
          <p:cNvSpPr txBox="1"/>
          <p:nvPr/>
        </p:nvSpPr>
        <p:spPr>
          <a:xfrm>
            <a:off x="820994" y="3869337"/>
            <a:ext cx="1159013" cy="219237"/>
          </a:xfrm>
          <a:prstGeom prst="rect">
            <a:avLst/>
          </a:prstGeom>
          <a:noFill/>
        </p:spPr>
        <p:txBody>
          <a:bodyPr wrap="none" rtlCol="0" anchor="ctr" anchorCtr="0">
            <a:noAutofit/>
          </a:bodyPr>
          <a:lstStyle/>
          <a:p>
            <a:r>
              <a:rPr lang="en-US" sz="1400" b="1">
                <a:solidFill>
                  <a:schemeClr val="tx2"/>
                </a:solidFill>
                <a:latin typeface="Arial" panose="020B0604020202020204" pitchFamily="34" charset="0"/>
                <a:ea typeface="Montserrat Bold" charset="0"/>
                <a:cs typeface="Arial" panose="020B0604020202020204" pitchFamily="34" charset="0"/>
              </a:rPr>
              <a:t>TRAINING REQUIREMENTS</a:t>
            </a:r>
          </a:p>
        </p:txBody>
      </p:sp>
      <p:sp>
        <p:nvSpPr>
          <p:cNvPr id="24" name="TextBox 23">
            <a:extLst>
              <a:ext uri="{FF2B5EF4-FFF2-40B4-BE49-F238E27FC236}">
                <a16:creationId xmlns:a16="http://schemas.microsoft.com/office/drawing/2014/main" id="{A9D786EE-BFFF-4220-A0E9-BB06E7CB48C9}"/>
              </a:ext>
            </a:extLst>
          </p:cNvPr>
          <p:cNvSpPr txBox="1"/>
          <p:nvPr/>
        </p:nvSpPr>
        <p:spPr>
          <a:xfrm>
            <a:off x="820993" y="4058965"/>
            <a:ext cx="3112180" cy="461665"/>
          </a:xfrm>
          <a:prstGeom prst="rect">
            <a:avLst/>
          </a:prstGeom>
          <a:noFill/>
        </p:spPr>
        <p:txBody>
          <a:bodyPr wrap="square" rtlCol="0">
            <a:spAutoFit/>
          </a:bodyPr>
          <a:lstStyle/>
          <a:p>
            <a:r>
              <a:rPr lang="en-US" sz="1200">
                <a:solidFill>
                  <a:schemeClr val="tx1">
                    <a:lumMod val="50000"/>
                    <a:lumOff val="50000"/>
                  </a:schemeClr>
                </a:solidFill>
                <a:latin typeface="Arial" panose="020B0604020202020204" pitchFamily="34" charset="0"/>
                <a:ea typeface="Montserrat Light" charset="0"/>
                <a:cs typeface="Arial" panose="020B0604020202020204" pitchFamily="34" charset="0"/>
              </a:rPr>
              <a:t>What theory and behind-the-wheel training must entry-level drivers complete?</a:t>
            </a:r>
          </a:p>
        </p:txBody>
      </p:sp>
    </p:spTree>
    <p:custDataLst>
      <p:tags r:id="rId1"/>
    </p:custDataLst>
    <p:extLst>
      <p:ext uri="{BB962C8B-B14F-4D97-AF65-F5344CB8AC3E}">
        <p14:creationId xmlns:p14="http://schemas.microsoft.com/office/powerpoint/2010/main" val="42491284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39401" y="2068694"/>
            <a:ext cx="7666402" cy="2108269"/>
          </a:xfrm>
        </p:spPr>
        <p:txBody>
          <a:bodyPr/>
          <a:lstStyle/>
          <a:p>
            <a:pPr marL="342900" indent="-342900">
              <a:spcAft>
                <a:spcPts val="600"/>
              </a:spcAft>
              <a:buClr>
                <a:srgbClr val="0C72B9"/>
              </a:buClr>
              <a:buSzPct val="120000"/>
              <a:buFont typeface="Wingdings" pitchFamily="2" charset="2"/>
              <a:buChar char="§"/>
            </a:pPr>
            <a:r>
              <a:rPr lang="en-US"/>
              <a:t>After a driver successfully completes the required training, the training provider must electronically submit the driver-trainee's training certification information to the Training Provider Registry.</a:t>
            </a:r>
          </a:p>
          <a:p>
            <a:pPr marL="800089" lvl="1" indent="-342900">
              <a:spcAft>
                <a:spcPts val="600"/>
              </a:spcAft>
              <a:buClr>
                <a:srgbClr val="0C72B9"/>
              </a:buClr>
              <a:buSzPct val="120000"/>
              <a:buFont typeface="Arial" panose="020B0604020202020204" pitchFamily="34" charset="0"/>
              <a:buChar char="‒"/>
            </a:pPr>
            <a:r>
              <a:rPr lang="en-US">
                <a:latin typeface="Arial" panose="020B0604020202020204" pitchFamily="34" charset="0"/>
                <a:cs typeface="Arial" panose="020B0604020202020204" pitchFamily="34" charset="0"/>
              </a:rPr>
              <a:t>Must be submitted by midnight of the second business day after the driver-trainee completes the training.</a:t>
            </a:r>
          </a:p>
        </p:txBody>
      </p:sp>
      <p:sp>
        <p:nvSpPr>
          <p:cNvPr id="6" name="object 6"/>
          <p:cNvSpPr txBox="1">
            <a:spLocks noGrp="1"/>
          </p:cNvSpPr>
          <p:nvPr>
            <p:ph type="sldNum" sz="quarter" idx="7"/>
          </p:nvPr>
        </p:nvSpPr>
        <p:spPr>
          <a:prstGeom prst="rect">
            <a:avLst/>
          </a:prstGeom>
        </p:spPr>
        <p:txBody>
          <a:bodyPr vert="horz" wrap="square" lIns="0" tIns="13971" rIns="0" bIns="0" rtlCol="0">
            <a:spAutoFit/>
          </a:bodyPr>
          <a:lstStyle/>
          <a:p>
            <a:pPr marL="12700" marR="0" lvl="0" indent="0" algn="l" defTabSz="914400" rtl="0" eaLnBrk="1" fontAlgn="auto" latinLnBrk="0" hangingPunct="1">
              <a:lnSpc>
                <a:spcPct val="100000"/>
              </a:lnSpc>
              <a:spcBef>
                <a:spcPts val="111"/>
              </a:spcBef>
              <a:spcAft>
                <a:spcPts val="0"/>
              </a:spcAft>
              <a:buClrTx/>
              <a:buSzTx/>
              <a:buFontTx/>
              <a:buNone/>
              <a:tabLst/>
              <a:defRPr/>
            </a:pPr>
            <a:fld id="{81D60167-4931-47E6-BA6A-407CBD079E47}" type="slidenum">
              <a:rPr kumimoji="0"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12700" marR="0" lvl="0" indent="0" algn="l" defTabSz="914400" rtl="0" eaLnBrk="1" fontAlgn="auto" latinLnBrk="0" hangingPunct="1">
                <a:lnSpc>
                  <a:spcPct val="100000"/>
                </a:lnSpc>
                <a:spcBef>
                  <a:spcPts val="111"/>
                </a:spcBef>
                <a:spcAft>
                  <a:spcPts val="0"/>
                </a:spcAft>
                <a:buClrTx/>
                <a:buSzTx/>
                <a:buFontTx/>
                <a:buNone/>
                <a:tabLst/>
                <a:defRPr/>
              </a:pPr>
              <a:t>30</a:t>
            </a:fld>
            <a:endParaRPr kumimoji="0"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Title 12">
            <a:extLst>
              <a:ext uri="{FF2B5EF4-FFF2-40B4-BE49-F238E27FC236}">
                <a16:creationId xmlns:a16="http://schemas.microsoft.com/office/drawing/2014/main" id="{BFA32DA3-BC7C-5843-BFA8-917713642CD5}"/>
              </a:ext>
            </a:extLst>
          </p:cNvPr>
          <p:cNvSpPr>
            <a:spLocks noGrp="1"/>
          </p:cNvSpPr>
          <p:nvPr>
            <p:ph type="title"/>
          </p:nvPr>
        </p:nvSpPr>
        <p:spPr>
          <a:xfrm>
            <a:off x="645188" y="1031557"/>
            <a:ext cx="7853629" cy="492443"/>
          </a:xfrm>
        </p:spPr>
        <p:txBody>
          <a:bodyPr/>
          <a:lstStyle/>
          <a:p>
            <a:r>
              <a:rPr lang="en-US"/>
              <a:t>Training Provider Requirements – Submitting Driver Data</a:t>
            </a:r>
          </a:p>
        </p:txBody>
      </p:sp>
      <p:pic>
        <p:nvPicPr>
          <p:cNvPr id="2" name="object 4">
            <a:extLst>
              <a:ext uri="{FF2B5EF4-FFF2-40B4-BE49-F238E27FC236}">
                <a16:creationId xmlns:a16="http://schemas.microsoft.com/office/drawing/2014/main" id="{2413E864-E191-78F1-CEB8-B1A9085F6E2B}"/>
              </a:ext>
            </a:extLst>
          </p:cNvPr>
          <p:cNvPicPr/>
          <p:nvPr/>
        </p:nvPicPr>
        <p:blipFill>
          <a:blip r:embed="rId3" cstate="print"/>
          <a:stretch>
            <a:fillRect/>
          </a:stretch>
        </p:blipFill>
        <p:spPr>
          <a:xfrm>
            <a:off x="5446904" y="4604764"/>
            <a:ext cx="1767827" cy="1491995"/>
          </a:xfrm>
          <a:prstGeom prst="rect">
            <a:avLst/>
          </a:prstGeom>
        </p:spPr>
      </p:pic>
      <p:pic>
        <p:nvPicPr>
          <p:cNvPr id="3" name="object 5">
            <a:extLst>
              <a:ext uri="{FF2B5EF4-FFF2-40B4-BE49-F238E27FC236}">
                <a16:creationId xmlns:a16="http://schemas.microsoft.com/office/drawing/2014/main" id="{5FC32144-E23B-50EF-8E15-E04758D73462}"/>
              </a:ext>
            </a:extLst>
          </p:cNvPr>
          <p:cNvPicPr/>
          <p:nvPr/>
        </p:nvPicPr>
        <p:blipFill>
          <a:blip r:embed="rId4" cstate="print"/>
          <a:stretch>
            <a:fillRect/>
          </a:stretch>
        </p:blipFill>
        <p:spPr>
          <a:xfrm>
            <a:off x="1600200" y="4495800"/>
            <a:ext cx="1155191" cy="1709927"/>
          </a:xfrm>
          <a:prstGeom prst="rect">
            <a:avLst/>
          </a:prstGeom>
        </p:spPr>
      </p:pic>
      <p:sp>
        <p:nvSpPr>
          <p:cNvPr id="4" name="object 6">
            <a:extLst>
              <a:ext uri="{FF2B5EF4-FFF2-40B4-BE49-F238E27FC236}">
                <a16:creationId xmlns:a16="http://schemas.microsoft.com/office/drawing/2014/main" id="{E75B8666-7785-7F7C-061E-50A11C94D45A}"/>
              </a:ext>
            </a:extLst>
          </p:cNvPr>
          <p:cNvSpPr/>
          <p:nvPr/>
        </p:nvSpPr>
        <p:spPr>
          <a:xfrm>
            <a:off x="3276600" y="5029135"/>
            <a:ext cx="1649095" cy="643255"/>
          </a:xfrm>
          <a:custGeom>
            <a:avLst/>
            <a:gdLst/>
            <a:ahLst/>
            <a:cxnLst/>
            <a:rect l="l" t="t" r="r" b="b"/>
            <a:pathLst>
              <a:path w="1649095" h="643254">
                <a:moveTo>
                  <a:pt x="20104" y="151180"/>
                </a:moveTo>
                <a:lnTo>
                  <a:pt x="0" y="151180"/>
                </a:lnTo>
                <a:lnTo>
                  <a:pt x="0" y="491947"/>
                </a:lnTo>
                <a:lnTo>
                  <a:pt x="20104" y="491947"/>
                </a:lnTo>
                <a:lnTo>
                  <a:pt x="20104" y="151180"/>
                </a:lnTo>
                <a:close/>
              </a:path>
              <a:path w="1649095" h="643254">
                <a:moveTo>
                  <a:pt x="80390" y="151180"/>
                </a:moveTo>
                <a:lnTo>
                  <a:pt x="40195" y="151180"/>
                </a:lnTo>
                <a:lnTo>
                  <a:pt x="40195" y="491947"/>
                </a:lnTo>
                <a:lnTo>
                  <a:pt x="80390" y="491947"/>
                </a:lnTo>
                <a:lnTo>
                  <a:pt x="80390" y="151180"/>
                </a:lnTo>
                <a:close/>
              </a:path>
              <a:path w="1649095" h="643254">
                <a:moveTo>
                  <a:pt x="1327403" y="0"/>
                </a:moveTo>
                <a:lnTo>
                  <a:pt x="1327403" y="151180"/>
                </a:lnTo>
                <a:lnTo>
                  <a:pt x="100482" y="151180"/>
                </a:lnTo>
                <a:lnTo>
                  <a:pt x="100482" y="491947"/>
                </a:lnTo>
                <a:lnTo>
                  <a:pt x="1327403" y="491947"/>
                </a:lnTo>
                <a:lnTo>
                  <a:pt x="1327403" y="643127"/>
                </a:lnTo>
                <a:lnTo>
                  <a:pt x="1648967" y="321563"/>
                </a:lnTo>
                <a:lnTo>
                  <a:pt x="1327403" y="0"/>
                </a:lnTo>
                <a:close/>
              </a:path>
            </a:pathLst>
          </a:custGeom>
          <a:solidFill>
            <a:srgbClr val="1070B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37020794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1410A7-7B3B-4947-8FDE-488BFA3D1A57}"/>
              </a:ext>
            </a:extLst>
          </p:cNvPr>
          <p:cNvSpPr>
            <a:spLocks noGrp="1"/>
          </p:cNvSpPr>
          <p:nvPr>
            <p:ph type="title"/>
          </p:nvPr>
        </p:nvSpPr>
        <p:spPr/>
        <p:txBody>
          <a:bodyPr/>
          <a:lstStyle/>
          <a:p>
            <a:r>
              <a:rPr lang="en-US"/>
              <a:t>The Training Provider Registry</a:t>
            </a:r>
          </a:p>
        </p:txBody>
      </p:sp>
      <p:sp>
        <p:nvSpPr>
          <p:cNvPr id="4" name="Slide Number Placeholder 3">
            <a:extLst>
              <a:ext uri="{FF2B5EF4-FFF2-40B4-BE49-F238E27FC236}">
                <a16:creationId xmlns:a16="http://schemas.microsoft.com/office/drawing/2014/main" id="{D03B61AE-5454-C449-A153-3FEDC57B20B0}"/>
              </a:ext>
            </a:extLst>
          </p:cNvPr>
          <p:cNvSpPr>
            <a:spLocks noGrp="1"/>
          </p:cNvSpPr>
          <p:nvPr>
            <p:ph type="sldNum" sz="quarter" idx="7"/>
          </p:nvPr>
        </p:nvSpPr>
        <p:spPr/>
        <p:txBody>
          <a:bodyPr/>
          <a:lstStyle/>
          <a:p>
            <a:fld id="{A01475F6-15BF-E945-87A6-683076D41687}" type="slidenum">
              <a:rPr lang="en-US" smtClean="0"/>
              <a:pPr/>
              <a:t>31</a:t>
            </a:fld>
            <a:endParaRPr lang="en-US"/>
          </a:p>
        </p:txBody>
      </p:sp>
    </p:spTree>
    <p:extLst>
      <p:ext uri="{BB962C8B-B14F-4D97-AF65-F5344CB8AC3E}">
        <p14:creationId xmlns:p14="http://schemas.microsoft.com/office/powerpoint/2010/main" val="28608982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FA32DA3-BC7C-5843-BFA8-917713642CD5}"/>
              </a:ext>
            </a:extLst>
          </p:cNvPr>
          <p:cNvSpPr>
            <a:spLocks noGrp="1"/>
          </p:cNvSpPr>
          <p:nvPr>
            <p:ph type="title"/>
          </p:nvPr>
        </p:nvSpPr>
        <p:spPr/>
        <p:txBody>
          <a:bodyPr/>
          <a:lstStyle/>
          <a:p>
            <a:r>
              <a:rPr lang="en-US"/>
              <a:t>What is the Training Provider Registry?</a:t>
            </a:r>
          </a:p>
        </p:txBody>
      </p:sp>
      <p:sp>
        <p:nvSpPr>
          <p:cNvPr id="14"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39401" y="1828800"/>
            <a:ext cx="4008799" cy="2154436"/>
          </a:xfrm>
        </p:spPr>
        <p:txBody>
          <a:bodyPr/>
          <a:lstStyle/>
          <a:p>
            <a:pPr marL="342900" indent="-342900">
              <a:spcAft>
                <a:spcPts val="600"/>
              </a:spcAft>
              <a:buClr>
                <a:srgbClr val="0C72B9"/>
              </a:buClr>
              <a:buSzPct val="120000"/>
              <a:buFont typeface="Wingdings" pitchFamily="2" charset="2"/>
              <a:buChar char="§"/>
            </a:pPr>
            <a:r>
              <a:rPr lang="en-US" sz="2200"/>
              <a:t>An FMCSA web system that:</a:t>
            </a:r>
          </a:p>
          <a:p>
            <a:pPr marL="800089" lvl="1" indent="-342900">
              <a:spcAft>
                <a:spcPts val="600"/>
              </a:spcAft>
              <a:buClr>
                <a:schemeClr val="accent2"/>
              </a:buClr>
              <a:buSzPct val="120000"/>
              <a:buFont typeface="Arial" panose="020B0604020202020204" pitchFamily="34" charset="0"/>
              <a:buChar char="‒"/>
            </a:pPr>
            <a:r>
              <a:rPr lang="en-US">
                <a:latin typeface="Arial" panose="020B0604020202020204" pitchFamily="34" charset="0"/>
                <a:cs typeface="Arial" panose="020B0604020202020204" pitchFamily="34" charset="0"/>
              </a:rPr>
              <a:t>Lists training providers eligible to provide entry-level driver training.</a:t>
            </a:r>
          </a:p>
          <a:p>
            <a:pPr marL="800089" lvl="1" indent="-342900">
              <a:spcAft>
                <a:spcPts val="600"/>
              </a:spcAft>
              <a:buClr>
                <a:schemeClr val="accent2"/>
              </a:buClr>
              <a:buSzPct val="120000"/>
              <a:buFont typeface="Arial" panose="020B0604020202020204" pitchFamily="34" charset="0"/>
              <a:buChar char="‒"/>
            </a:pPr>
            <a:r>
              <a:rPr lang="en-US">
                <a:latin typeface="Arial" panose="020B0604020202020204" pitchFamily="34" charset="0"/>
                <a:cs typeface="Arial" panose="020B0604020202020204" pitchFamily="34" charset="0"/>
              </a:rPr>
              <a:t>Retains a record of drivers that have successfully completed entry-level driver training.</a:t>
            </a:r>
          </a:p>
        </p:txBody>
      </p:sp>
      <p:sp>
        <p:nvSpPr>
          <p:cNvPr id="6" name="object 6"/>
          <p:cNvSpPr txBox="1">
            <a:spLocks noGrp="1"/>
          </p:cNvSpPr>
          <p:nvPr>
            <p:ph type="sldNum" sz="quarter" idx="7"/>
          </p:nvPr>
        </p:nvSpPr>
        <p:spPr>
          <a:prstGeom prst="rect">
            <a:avLst/>
          </a:prstGeom>
        </p:spPr>
        <p:txBody>
          <a:bodyPr vert="horz" wrap="square" lIns="0" tIns="13971" rIns="0" bIns="0" rtlCol="0">
            <a:spAutoFit/>
          </a:bodyPr>
          <a:lstStyle/>
          <a:p>
            <a:pPr marL="12700" marR="0" lvl="0" indent="0" algn="l" defTabSz="914400" rtl="0" eaLnBrk="1" fontAlgn="auto" latinLnBrk="0" hangingPunct="1">
              <a:lnSpc>
                <a:spcPct val="100000"/>
              </a:lnSpc>
              <a:spcBef>
                <a:spcPts val="111"/>
              </a:spcBef>
              <a:spcAft>
                <a:spcPts val="0"/>
              </a:spcAft>
              <a:buClrTx/>
              <a:buSzTx/>
              <a:buFontTx/>
              <a:buNone/>
              <a:tabLst/>
              <a:defRPr/>
            </a:pPr>
            <a:fld id="{81D60167-4931-47E6-BA6A-407CBD079E47}" type="slidenum">
              <a:rPr kumimoji="0"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12700" marR="0" lvl="0" indent="0" algn="l" defTabSz="914400" rtl="0" eaLnBrk="1" fontAlgn="auto" latinLnBrk="0" hangingPunct="1">
                <a:lnSpc>
                  <a:spcPct val="100000"/>
                </a:lnSpc>
                <a:spcBef>
                  <a:spcPts val="111"/>
                </a:spcBef>
                <a:spcAft>
                  <a:spcPts val="0"/>
                </a:spcAft>
                <a:buClrTx/>
                <a:buSzTx/>
                <a:buFontTx/>
                <a:buNone/>
                <a:tabLst/>
                <a:defRPr/>
              </a:pPr>
              <a:t>32</a:t>
            </a:fld>
            <a:endParaRPr kumimoji="0"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5AD9C604-74FD-44B7-ACEB-DBF9F8F72EB8}"/>
              </a:ext>
            </a:extLst>
          </p:cNvPr>
          <p:cNvSpPr txBox="1"/>
          <p:nvPr/>
        </p:nvSpPr>
        <p:spPr>
          <a:xfrm>
            <a:off x="639401" y="4953887"/>
            <a:ext cx="4008799" cy="1015663"/>
          </a:xfrm>
          <a:prstGeom prst="homePlate">
            <a:avLst/>
          </a:prstGeom>
          <a:solidFill>
            <a:srgbClr val="1070BA"/>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1200"/>
              </a:spcBef>
              <a:spcAft>
                <a:spcPts val="1200"/>
              </a:spcAft>
              <a:buClr>
                <a:srgbClr val="0C72B9"/>
              </a:buClr>
              <a:buSzPct val="120000"/>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Arial"/>
              </a:rPr>
              <a:t>Ensures compliance with lifesaving Entry-Level Driver Training regulations</a:t>
            </a:r>
          </a:p>
        </p:txBody>
      </p:sp>
      <p:pic>
        <p:nvPicPr>
          <p:cNvPr id="3" name="Picture 2" descr="Graphical user interface, website&#10;&#10;Description automatically generated">
            <a:extLst>
              <a:ext uri="{FF2B5EF4-FFF2-40B4-BE49-F238E27FC236}">
                <a16:creationId xmlns:a16="http://schemas.microsoft.com/office/drawing/2014/main" id="{221565A4-6133-45BE-8CBE-BCEEB49CC1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985359" y="1911117"/>
            <a:ext cx="3648991" cy="4058433"/>
          </a:xfrm>
          <a:prstGeom prst="rect">
            <a:avLst/>
          </a:prstGeom>
        </p:spPr>
      </p:pic>
    </p:spTree>
    <p:custDataLst>
      <p:tags r:id="rId1"/>
    </p:custDataLst>
    <p:extLst>
      <p:ext uri="{BB962C8B-B14F-4D97-AF65-F5344CB8AC3E}">
        <p14:creationId xmlns:p14="http://schemas.microsoft.com/office/powerpoint/2010/main" val="34358450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2800"/>
              <a:t>How does the Training Provider Registry support ELDT?</a:t>
            </a:r>
          </a:p>
        </p:txBody>
      </p:sp>
      <p:sp>
        <p:nvSpPr>
          <p:cNvPr id="2" name="Slide Number Placeholder 1"/>
          <p:cNvSpPr>
            <a:spLocks noGrp="1"/>
          </p:cNvSpPr>
          <p:nvPr>
            <p:ph type="sldNum" sz="quarter" idx="7"/>
          </p:nvPr>
        </p:nvSpPr>
        <p:spPr/>
        <p:txBody>
          <a:bodyPr/>
          <a:lstStyle/>
          <a:p>
            <a:pPr marL="12700" marR="0" lvl="0" indent="0" algn="l" defTabSz="914400" rtl="0" eaLnBrk="1" fontAlgn="auto" latinLnBrk="0" hangingPunct="1">
              <a:lnSpc>
                <a:spcPct val="100000"/>
              </a:lnSpc>
              <a:spcBef>
                <a:spcPts val="111"/>
              </a:spcBef>
              <a:spcAft>
                <a:spcPts val="0"/>
              </a:spcAft>
              <a:buClrTx/>
              <a:buSzTx/>
              <a:buFontTx/>
              <a:buNone/>
              <a:tabLst/>
              <a:defRPr/>
            </a:pPr>
            <a:fld id="{81D60167-4931-47E6-BA6A-407CBD079E47}"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12700" marR="0" lvl="0" indent="0" algn="l" defTabSz="914400" rtl="0" eaLnBrk="1" fontAlgn="auto" latinLnBrk="0" hangingPunct="1">
                <a:lnSpc>
                  <a:spcPct val="100000"/>
                </a:lnSpc>
                <a:spcBef>
                  <a:spcPts val="111"/>
                </a:spcBef>
                <a:spcAft>
                  <a:spcPts val="0"/>
                </a:spcAft>
                <a:buClrTx/>
                <a:buSzTx/>
                <a:buFontTx/>
                <a:buNone/>
                <a:tabLst/>
                <a:defRPr/>
              </a:pPr>
              <a:t>33</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24" name="Group 23">
            <a:extLst>
              <a:ext uri="{FF2B5EF4-FFF2-40B4-BE49-F238E27FC236}">
                <a16:creationId xmlns:a16="http://schemas.microsoft.com/office/drawing/2014/main" id="{7A13D836-9A5F-1C40-9F6A-06FE151C9115}"/>
              </a:ext>
            </a:extLst>
          </p:cNvPr>
          <p:cNvGrpSpPr/>
          <p:nvPr/>
        </p:nvGrpSpPr>
        <p:grpSpPr>
          <a:xfrm>
            <a:off x="2729269" y="2272200"/>
            <a:ext cx="1743404" cy="1743404"/>
            <a:chOff x="-347874" y="5867546"/>
            <a:chExt cx="1978588" cy="1978588"/>
          </a:xfrm>
        </p:grpSpPr>
        <p:sp>
          <p:nvSpPr>
            <p:cNvPr id="25" name="Oval 24">
              <a:extLst>
                <a:ext uri="{FF2B5EF4-FFF2-40B4-BE49-F238E27FC236}">
                  <a16:creationId xmlns:a16="http://schemas.microsoft.com/office/drawing/2014/main" id="{4A1E969F-2306-964B-9D7A-96B2CF76625B}"/>
                </a:ext>
              </a:extLst>
            </p:cNvPr>
            <p:cNvSpPr/>
            <p:nvPr/>
          </p:nvSpPr>
          <p:spPr>
            <a:xfrm>
              <a:off x="-347874" y="5867546"/>
              <a:ext cx="1978588" cy="1978588"/>
            </a:xfrm>
            <a:prstGeom prst="ellipse">
              <a:avLst/>
            </a:prstGeom>
            <a:solidFill>
              <a:srgbClr val="1C6D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Regular" charset="0"/>
                <a:ea typeface="+mn-ea"/>
                <a:cs typeface="+mn-cs"/>
              </a:endParaRPr>
            </a:p>
          </p:txBody>
        </p:sp>
        <p:pic>
          <p:nvPicPr>
            <p:cNvPr id="26" name="Picture 25">
              <a:extLst>
                <a:ext uri="{FF2B5EF4-FFF2-40B4-BE49-F238E27FC236}">
                  <a16:creationId xmlns:a16="http://schemas.microsoft.com/office/drawing/2014/main" id="{5C2BBA7E-69B6-CF46-8224-5066DFAD35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63" y="6142646"/>
              <a:ext cx="1364706" cy="1425731"/>
            </a:xfrm>
            <a:prstGeom prst="rect">
              <a:avLst/>
            </a:prstGeom>
          </p:spPr>
        </p:pic>
      </p:grpSp>
      <p:sp>
        <p:nvSpPr>
          <p:cNvPr id="28" name="Oval 27">
            <a:extLst>
              <a:ext uri="{FF2B5EF4-FFF2-40B4-BE49-F238E27FC236}">
                <a16:creationId xmlns:a16="http://schemas.microsoft.com/office/drawing/2014/main" id="{4CCE02E9-026E-624C-95E3-4CCCE9228A71}"/>
              </a:ext>
            </a:extLst>
          </p:cNvPr>
          <p:cNvSpPr/>
          <p:nvPr/>
        </p:nvSpPr>
        <p:spPr>
          <a:xfrm>
            <a:off x="4865237" y="2272200"/>
            <a:ext cx="1743404" cy="1743404"/>
          </a:xfrm>
          <a:prstGeom prst="ellipse">
            <a:avLst/>
          </a:prstGeom>
          <a:solidFill>
            <a:srgbClr val="2BA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Regular" charset="0"/>
              <a:ea typeface="+mn-ea"/>
              <a:cs typeface="+mn-cs"/>
            </a:endParaRPr>
          </a:p>
        </p:txBody>
      </p:sp>
      <p:grpSp>
        <p:nvGrpSpPr>
          <p:cNvPr id="36" name="Group 35">
            <a:extLst>
              <a:ext uri="{FF2B5EF4-FFF2-40B4-BE49-F238E27FC236}">
                <a16:creationId xmlns:a16="http://schemas.microsoft.com/office/drawing/2014/main" id="{E0304F6B-D06C-0643-8965-27D7779A9BD4}"/>
              </a:ext>
            </a:extLst>
          </p:cNvPr>
          <p:cNvGrpSpPr/>
          <p:nvPr/>
        </p:nvGrpSpPr>
        <p:grpSpPr>
          <a:xfrm>
            <a:off x="1185732" y="3807188"/>
            <a:ext cx="274320" cy="657597"/>
            <a:chOff x="1299106" y="3807188"/>
            <a:chExt cx="274320" cy="657597"/>
          </a:xfrm>
          <a:solidFill>
            <a:schemeClr val="accent5"/>
          </a:solidFill>
        </p:grpSpPr>
        <p:cxnSp>
          <p:nvCxnSpPr>
            <p:cNvPr id="34" name="Straight Connector 33">
              <a:extLst>
                <a:ext uri="{FF2B5EF4-FFF2-40B4-BE49-F238E27FC236}">
                  <a16:creationId xmlns:a16="http://schemas.microsoft.com/office/drawing/2014/main" id="{F5BF3131-87AF-FC49-89E7-51926344B971}"/>
                </a:ext>
              </a:extLst>
            </p:cNvPr>
            <p:cNvCxnSpPr/>
            <p:nvPr/>
          </p:nvCxnSpPr>
          <p:spPr bwMode="auto">
            <a:xfrm flipH="1" flipV="1">
              <a:off x="1435281" y="3807188"/>
              <a:ext cx="1970" cy="457199"/>
            </a:xfrm>
            <a:prstGeom prst="line">
              <a:avLst/>
            </a:prstGeom>
            <a:grpFill/>
            <a:ln w="28575" cap="flat" cmpd="sng" algn="ctr">
              <a:solidFill>
                <a:srgbClr val="15396C"/>
              </a:solidFill>
              <a:prstDash val="solid"/>
              <a:round/>
              <a:headEnd type="none" w="med" len="med"/>
              <a:tailEnd type="none" w="med" len="med"/>
            </a:ln>
            <a:effectLst/>
          </p:spPr>
        </p:cxnSp>
        <p:sp>
          <p:nvSpPr>
            <p:cNvPr id="35" name="Oval 34">
              <a:extLst>
                <a:ext uri="{FF2B5EF4-FFF2-40B4-BE49-F238E27FC236}">
                  <a16:creationId xmlns:a16="http://schemas.microsoft.com/office/drawing/2014/main" id="{F8302609-A524-3D42-803B-E80AA7D35478}"/>
                </a:ext>
              </a:extLst>
            </p:cNvPr>
            <p:cNvSpPr/>
            <p:nvPr/>
          </p:nvSpPr>
          <p:spPr>
            <a:xfrm>
              <a:off x="1299106" y="4190465"/>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Regular" charset="0"/>
                <a:ea typeface="+mn-ea"/>
                <a:cs typeface="+mn-cs"/>
              </a:endParaRPr>
            </a:p>
          </p:txBody>
        </p:sp>
      </p:grpSp>
      <p:grpSp>
        <p:nvGrpSpPr>
          <p:cNvPr id="37" name="Group 36">
            <a:extLst>
              <a:ext uri="{FF2B5EF4-FFF2-40B4-BE49-F238E27FC236}">
                <a16:creationId xmlns:a16="http://schemas.microsoft.com/office/drawing/2014/main" id="{ADE9CD99-6E74-FC48-86FA-5E34947C2FC1}"/>
              </a:ext>
            </a:extLst>
          </p:cNvPr>
          <p:cNvGrpSpPr/>
          <p:nvPr/>
        </p:nvGrpSpPr>
        <p:grpSpPr>
          <a:xfrm>
            <a:off x="3463811" y="3807188"/>
            <a:ext cx="274320" cy="657597"/>
            <a:chOff x="1299106" y="3807188"/>
            <a:chExt cx="274320" cy="657597"/>
          </a:xfrm>
        </p:grpSpPr>
        <p:cxnSp>
          <p:nvCxnSpPr>
            <p:cNvPr id="38" name="Straight Connector 37">
              <a:extLst>
                <a:ext uri="{FF2B5EF4-FFF2-40B4-BE49-F238E27FC236}">
                  <a16:creationId xmlns:a16="http://schemas.microsoft.com/office/drawing/2014/main" id="{E084DB82-ED81-6F44-9288-AF46A04E11A2}"/>
                </a:ext>
              </a:extLst>
            </p:cNvPr>
            <p:cNvCxnSpPr/>
            <p:nvPr/>
          </p:nvCxnSpPr>
          <p:spPr bwMode="auto">
            <a:xfrm flipH="1" flipV="1">
              <a:off x="1435281" y="3807188"/>
              <a:ext cx="1970" cy="457199"/>
            </a:xfrm>
            <a:prstGeom prst="line">
              <a:avLst/>
            </a:prstGeom>
            <a:solidFill>
              <a:schemeClr val="accent1"/>
            </a:solidFill>
            <a:ln w="28575" cap="flat" cmpd="sng" algn="ctr">
              <a:solidFill>
                <a:srgbClr val="1C6DA6"/>
              </a:solidFill>
              <a:prstDash val="solid"/>
              <a:round/>
              <a:headEnd type="none" w="med" len="med"/>
              <a:tailEnd type="none" w="med" len="med"/>
            </a:ln>
            <a:effectLst/>
          </p:spPr>
        </p:cxnSp>
        <p:sp>
          <p:nvSpPr>
            <p:cNvPr id="39" name="Oval 38">
              <a:extLst>
                <a:ext uri="{FF2B5EF4-FFF2-40B4-BE49-F238E27FC236}">
                  <a16:creationId xmlns:a16="http://schemas.microsoft.com/office/drawing/2014/main" id="{8ED61235-311E-A640-A990-B923173EE829}"/>
                </a:ext>
              </a:extLst>
            </p:cNvPr>
            <p:cNvSpPr/>
            <p:nvPr/>
          </p:nvSpPr>
          <p:spPr>
            <a:xfrm>
              <a:off x="1299106" y="4190465"/>
              <a:ext cx="274320" cy="274320"/>
            </a:xfrm>
            <a:prstGeom prst="ellipse">
              <a:avLst/>
            </a:prstGeom>
            <a:solidFill>
              <a:srgbClr val="1C6D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Regular" charset="0"/>
                <a:ea typeface="+mn-ea"/>
                <a:cs typeface="+mn-cs"/>
              </a:endParaRPr>
            </a:p>
          </p:txBody>
        </p:sp>
      </p:grpSp>
      <p:grpSp>
        <p:nvGrpSpPr>
          <p:cNvPr id="40" name="Group 39">
            <a:extLst>
              <a:ext uri="{FF2B5EF4-FFF2-40B4-BE49-F238E27FC236}">
                <a16:creationId xmlns:a16="http://schemas.microsoft.com/office/drawing/2014/main" id="{42039763-F3DE-0942-A76F-0F48024BB45B}"/>
              </a:ext>
            </a:extLst>
          </p:cNvPr>
          <p:cNvGrpSpPr/>
          <p:nvPr/>
        </p:nvGrpSpPr>
        <p:grpSpPr>
          <a:xfrm>
            <a:off x="5599779" y="3807188"/>
            <a:ext cx="274320" cy="657597"/>
            <a:chOff x="1299106" y="3807188"/>
            <a:chExt cx="274320" cy="657597"/>
          </a:xfrm>
        </p:grpSpPr>
        <p:cxnSp>
          <p:nvCxnSpPr>
            <p:cNvPr id="41" name="Straight Connector 40">
              <a:extLst>
                <a:ext uri="{FF2B5EF4-FFF2-40B4-BE49-F238E27FC236}">
                  <a16:creationId xmlns:a16="http://schemas.microsoft.com/office/drawing/2014/main" id="{D80BEDC7-271B-AC44-8CEA-7CD477911284}"/>
                </a:ext>
              </a:extLst>
            </p:cNvPr>
            <p:cNvCxnSpPr/>
            <p:nvPr/>
          </p:nvCxnSpPr>
          <p:spPr bwMode="auto">
            <a:xfrm flipH="1" flipV="1">
              <a:off x="1435281" y="3807188"/>
              <a:ext cx="1970" cy="457199"/>
            </a:xfrm>
            <a:prstGeom prst="line">
              <a:avLst/>
            </a:prstGeom>
            <a:solidFill>
              <a:schemeClr val="accent1"/>
            </a:solidFill>
            <a:ln w="28575" cap="flat" cmpd="sng" algn="ctr">
              <a:solidFill>
                <a:srgbClr val="2BABE2"/>
              </a:solidFill>
              <a:prstDash val="solid"/>
              <a:round/>
              <a:headEnd type="none" w="med" len="med"/>
              <a:tailEnd type="none" w="med" len="med"/>
            </a:ln>
            <a:effectLst/>
          </p:spPr>
        </p:cxnSp>
        <p:sp>
          <p:nvSpPr>
            <p:cNvPr id="42" name="Oval 41">
              <a:extLst>
                <a:ext uri="{FF2B5EF4-FFF2-40B4-BE49-F238E27FC236}">
                  <a16:creationId xmlns:a16="http://schemas.microsoft.com/office/drawing/2014/main" id="{BD2733FB-7290-F24E-B9FE-F27B9484C358}"/>
                </a:ext>
              </a:extLst>
            </p:cNvPr>
            <p:cNvSpPr/>
            <p:nvPr/>
          </p:nvSpPr>
          <p:spPr>
            <a:xfrm>
              <a:off x="1299106" y="4190465"/>
              <a:ext cx="274320" cy="274320"/>
            </a:xfrm>
            <a:prstGeom prst="ellipse">
              <a:avLst/>
            </a:prstGeom>
            <a:solidFill>
              <a:srgbClr val="2BA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Regular" charset="0"/>
                <a:ea typeface="+mn-ea"/>
                <a:cs typeface="+mn-cs"/>
              </a:endParaRPr>
            </a:p>
          </p:txBody>
        </p:sp>
      </p:grpSp>
      <p:grpSp>
        <p:nvGrpSpPr>
          <p:cNvPr id="43" name="Group 42">
            <a:extLst>
              <a:ext uri="{FF2B5EF4-FFF2-40B4-BE49-F238E27FC236}">
                <a16:creationId xmlns:a16="http://schemas.microsoft.com/office/drawing/2014/main" id="{4DA42CAB-A614-214C-BF4E-07268ED2BCEF}"/>
              </a:ext>
            </a:extLst>
          </p:cNvPr>
          <p:cNvGrpSpPr/>
          <p:nvPr/>
        </p:nvGrpSpPr>
        <p:grpSpPr>
          <a:xfrm>
            <a:off x="7705789" y="3807188"/>
            <a:ext cx="274320" cy="657597"/>
            <a:chOff x="1299106" y="3807188"/>
            <a:chExt cx="274320" cy="657597"/>
          </a:xfrm>
        </p:grpSpPr>
        <p:cxnSp>
          <p:nvCxnSpPr>
            <p:cNvPr id="44" name="Straight Connector 43">
              <a:extLst>
                <a:ext uri="{FF2B5EF4-FFF2-40B4-BE49-F238E27FC236}">
                  <a16:creationId xmlns:a16="http://schemas.microsoft.com/office/drawing/2014/main" id="{CE5719B4-0B08-FA4D-B593-F4AFDA8529CC}"/>
                </a:ext>
              </a:extLst>
            </p:cNvPr>
            <p:cNvCxnSpPr/>
            <p:nvPr/>
          </p:nvCxnSpPr>
          <p:spPr bwMode="auto">
            <a:xfrm flipH="1" flipV="1">
              <a:off x="1435281" y="3807188"/>
              <a:ext cx="1970" cy="457199"/>
            </a:xfrm>
            <a:prstGeom prst="line">
              <a:avLst/>
            </a:prstGeom>
            <a:solidFill>
              <a:schemeClr val="accent1"/>
            </a:solidFill>
            <a:ln w="28575" cap="flat" cmpd="sng" algn="ctr">
              <a:solidFill>
                <a:srgbClr val="FFC000"/>
              </a:solidFill>
              <a:prstDash val="solid"/>
              <a:round/>
              <a:headEnd type="none" w="med" len="med"/>
              <a:tailEnd type="none" w="med" len="med"/>
            </a:ln>
            <a:effectLst/>
          </p:spPr>
        </p:cxnSp>
        <p:sp>
          <p:nvSpPr>
            <p:cNvPr id="45" name="Oval 44">
              <a:extLst>
                <a:ext uri="{FF2B5EF4-FFF2-40B4-BE49-F238E27FC236}">
                  <a16:creationId xmlns:a16="http://schemas.microsoft.com/office/drawing/2014/main" id="{62493316-C6C5-B74F-A936-3466D78C1218}"/>
                </a:ext>
              </a:extLst>
            </p:cNvPr>
            <p:cNvSpPr/>
            <p:nvPr/>
          </p:nvSpPr>
          <p:spPr>
            <a:xfrm>
              <a:off x="1299106" y="4190465"/>
              <a:ext cx="274320" cy="2743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Regular" charset="0"/>
                <a:ea typeface="+mn-ea"/>
                <a:cs typeface="+mn-cs"/>
              </a:endParaRPr>
            </a:p>
          </p:txBody>
        </p:sp>
      </p:grpSp>
      <p:sp>
        <p:nvSpPr>
          <p:cNvPr id="48" name="Rectangle 47">
            <a:extLst>
              <a:ext uri="{FF2B5EF4-FFF2-40B4-BE49-F238E27FC236}">
                <a16:creationId xmlns:a16="http://schemas.microsoft.com/office/drawing/2014/main" id="{837C40AA-E8E7-AA4E-9C04-4C01B17656CB}"/>
              </a:ext>
            </a:extLst>
          </p:cNvPr>
          <p:cNvSpPr/>
          <p:nvPr/>
        </p:nvSpPr>
        <p:spPr>
          <a:xfrm>
            <a:off x="672712" y="4601641"/>
            <a:ext cx="1280160" cy="4023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0" name="Rectangle 49">
            <a:extLst>
              <a:ext uri="{FF2B5EF4-FFF2-40B4-BE49-F238E27FC236}">
                <a16:creationId xmlns:a16="http://schemas.microsoft.com/office/drawing/2014/main" id="{9A207294-A280-814A-B0C8-4C29B01C7A49}"/>
              </a:ext>
            </a:extLst>
          </p:cNvPr>
          <p:cNvSpPr/>
          <p:nvPr/>
        </p:nvSpPr>
        <p:spPr>
          <a:xfrm>
            <a:off x="2977066" y="4601641"/>
            <a:ext cx="1280160" cy="402336"/>
          </a:xfrm>
          <a:prstGeom prst="rect">
            <a:avLst/>
          </a:prstGeom>
          <a:solidFill>
            <a:srgbClr val="1C6D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2" name="Rectangle 51">
            <a:extLst>
              <a:ext uri="{FF2B5EF4-FFF2-40B4-BE49-F238E27FC236}">
                <a16:creationId xmlns:a16="http://schemas.microsoft.com/office/drawing/2014/main" id="{24077613-41D6-D94B-B9D9-BEA3DE569C03}"/>
              </a:ext>
            </a:extLst>
          </p:cNvPr>
          <p:cNvSpPr/>
          <p:nvPr/>
        </p:nvSpPr>
        <p:spPr>
          <a:xfrm>
            <a:off x="5095724" y="4601641"/>
            <a:ext cx="1280160" cy="402336"/>
          </a:xfrm>
          <a:prstGeom prst="rect">
            <a:avLst/>
          </a:prstGeom>
          <a:solidFill>
            <a:srgbClr val="2BA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3" name="Rectangle 52">
            <a:extLst>
              <a:ext uri="{FF2B5EF4-FFF2-40B4-BE49-F238E27FC236}">
                <a16:creationId xmlns:a16="http://schemas.microsoft.com/office/drawing/2014/main" id="{9CE99CE7-34BF-2B47-B747-E3DB658F1034}"/>
              </a:ext>
            </a:extLst>
          </p:cNvPr>
          <p:cNvSpPr/>
          <p:nvPr/>
        </p:nvSpPr>
        <p:spPr>
          <a:xfrm>
            <a:off x="7206694" y="4601641"/>
            <a:ext cx="1280160" cy="40233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2" name="Oval 61">
            <a:extLst>
              <a:ext uri="{FF2B5EF4-FFF2-40B4-BE49-F238E27FC236}">
                <a16:creationId xmlns:a16="http://schemas.microsoft.com/office/drawing/2014/main" id="{50E46B80-326D-6C4C-B395-577BC1468EAB}"/>
              </a:ext>
            </a:extLst>
          </p:cNvPr>
          <p:cNvSpPr/>
          <p:nvPr/>
        </p:nvSpPr>
        <p:spPr>
          <a:xfrm>
            <a:off x="6971247" y="2272200"/>
            <a:ext cx="1743404" cy="1743404"/>
          </a:xfrm>
          <a:prstGeom prst="ellipse">
            <a:avLst/>
          </a:prstGeom>
          <a:solidFill>
            <a:srgbClr val="FC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Regular" charset="0"/>
              <a:ea typeface="+mn-ea"/>
              <a:cs typeface="+mn-cs"/>
            </a:endParaRPr>
          </a:p>
        </p:txBody>
      </p:sp>
      <p:pic>
        <p:nvPicPr>
          <p:cNvPr id="63" name="Picture 62">
            <a:extLst>
              <a:ext uri="{FF2B5EF4-FFF2-40B4-BE49-F238E27FC236}">
                <a16:creationId xmlns:a16="http://schemas.microsoft.com/office/drawing/2014/main" id="{DE52AF88-9BA8-5B45-A7E1-A5F68EBC27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7206" y="2622268"/>
            <a:ext cx="1211487" cy="1187732"/>
          </a:xfrm>
          <a:prstGeom prst="rect">
            <a:avLst/>
          </a:prstGeom>
        </p:spPr>
      </p:pic>
      <p:pic>
        <p:nvPicPr>
          <p:cNvPr id="47" name="Picture 46">
            <a:extLst>
              <a:ext uri="{FF2B5EF4-FFF2-40B4-BE49-F238E27FC236}">
                <a16:creationId xmlns:a16="http://schemas.microsoft.com/office/drawing/2014/main" id="{40B4882A-BCF9-934A-B67F-63AAAA00AE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17636" y="2595046"/>
            <a:ext cx="1638606" cy="1178995"/>
          </a:xfrm>
          <a:prstGeom prst="rect">
            <a:avLst/>
          </a:prstGeom>
        </p:spPr>
      </p:pic>
      <p:sp>
        <p:nvSpPr>
          <p:cNvPr id="61" name="TextBox 60">
            <a:extLst>
              <a:ext uri="{FF2B5EF4-FFF2-40B4-BE49-F238E27FC236}">
                <a16:creationId xmlns:a16="http://schemas.microsoft.com/office/drawing/2014/main" id="{0D12E813-6FC7-C746-A0E6-75209AE6FDFD}"/>
              </a:ext>
            </a:extLst>
          </p:cNvPr>
          <p:cNvSpPr txBox="1"/>
          <p:nvPr/>
        </p:nvSpPr>
        <p:spPr>
          <a:xfrm>
            <a:off x="2659139" y="4609470"/>
            <a:ext cx="1883664" cy="20928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Submit</a:t>
            </a:r>
            <a:r>
              <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TRAINING PROVIDER </a:t>
            </a:r>
            <a:r>
              <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electronically</a:t>
            </a:r>
            <a:r>
              <a:rPr kumimoji="0" lang="en-US" sz="15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submits driver training data to Training Provider Registry </a:t>
            </a:r>
          </a:p>
        </p:txBody>
      </p:sp>
      <p:sp>
        <p:nvSpPr>
          <p:cNvPr id="59" name="TextBox 58">
            <a:extLst>
              <a:ext uri="{FF2B5EF4-FFF2-40B4-BE49-F238E27FC236}">
                <a16:creationId xmlns:a16="http://schemas.microsoft.com/office/drawing/2014/main" id="{4CAB879C-F7D1-2E46-9230-4D5854540EC4}"/>
              </a:ext>
            </a:extLst>
          </p:cNvPr>
          <p:cNvSpPr txBox="1"/>
          <p:nvPr/>
        </p:nvSpPr>
        <p:spPr>
          <a:xfrm>
            <a:off x="4804072" y="4609470"/>
            <a:ext cx="1883664" cy="18653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Retain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FMCSA</a:t>
            </a:r>
            <a:r>
              <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retains driver data in Training Provider Registry </a:t>
            </a:r>
          </a:p>
        </p:txBody>
      </p:sp>
      <p:sp>
        <p:nvSpPr>
          <p:cNvPr id="60" name="TextBox 59">
            <a:extLst>
              <a:ext uri="{FF2B5EF4-FFF2-40B4-BE49-F238E27FC236}">
                <a16:creationId xmlns:a16="http://schemas.microsoft.com/office/drawing/2014/main" id="{36892CF2-0BC6-D641-AD98-7C052C5C79C5}"/>
              </a:ext>
            </a:extLst>
          </p:cNvPr>
          <p:cNvSpPr txBox="1"/>
          <p:nvPr/>
        </p:nvSpPr>
        <p:spPr>
          <a:xfrm>
            <a:off x="6928012" y="4609470"/>
            <a:ext cx="1883664" cy="14003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a:ln>
                  <a:noFill/>
                </a:ln>
                <a:solidFill>
                  <a:srgbClr val="121A45"/>
                </a:solidFill>
                <a:effectLst/>
                <a:uLnTx/>
                <a:uFillTx/>
                <a:latin typeface="Arial" panose="020B0604020202020204" pitchFamily="34" charset="0"/>
                <a:ea typeface="+mn-ea"/>
                <a:cs typeface="Arial" panose="020B0604020202020204" pitchFamily="34" charset="0"/>
              </a:rPr>
              <a:t>Retrieve</a:t>
            </a:r>
            <a:r>
              <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STATE</a:t>
            </a:r>
            <a:r>
              <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retrieves driver data from Training Provider Registry</a:t>
            </a:r>
          </a:p>
        </p:txBody>
      </p:sp>
      <p:sp>
        <p:nvSpPr>
          <p:cNvPr id="58" name="TextBox 57">
            <a:extLst>
              <a:ext uri="{FF2B5EF4-FFF2-40B4-BE49-F238E27FC236}">
                <a16:creationId xmlns:a16="http://schemas.microsoft.com/office/drawing/2014/main" id="{00F3A556-C955-094F-A371-9214EEA418BF}"/>
              </a:ext>
            </a:extLst>
          </p:cNvPr>
          <p:cNvSpPr txBox="1"/>
          <p:nvPr/>
        </p:nvSpPr>
        <p:spPr>
          <a:xfrm>
            <a:off x="421340" y="4609470"/>
            <a:ext cx="1796335" cy="209288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Search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DRIVER</a:t>
            </a:r>
            <a:r>
              <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000000"/>
                </a:solidFill>
                <a:effectLst/>
                <a:uLnTx/>
                <a:uFillTx/>
                <a:latin typeface="Arial"/>
                <a:ea typeface="+mn-ea"/>
                <a:cs typeface="Arial"/>
              </a:rPr>
              <a:t>selects registered training provider from list on Training Provider Registry, completes training </a:t>
            </a:r>
            <a:endPar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2" name="Oval 31"/>
          <p:cNvSpPr/>
          <p:nvPr/>
        </p:nvSpPr>
        <p:spPr>
          <a:xfrm>
            <a:off x="457450" y="2286000"/>
            <a:ext cx="1700784" cy="1700784"/>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6" name="Picture 45">
            <a:extLst>
              <a:ext uri="{FF2B5EF4-FFF2-40B4-BE49-F238E27FC236}">
                <a16:creationId xmlns:a16="http://schemas.microsoft.com/office/drawing/2014/main" id="{80C18C26-FED1-435E-865A-E38EA958F0C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0445" t="24331" r="18397" b="25624"/>
          <a:stretch/>
        </p:blipFill>
        <p:spPr>
          <a:xfrm>
            <a:off x="673693" y="2608848"/>
            <a:ext cx="1291743" cy="1055088"/>
          </a:xfrm>
          <a:prstGeom prst="rect">
            <a:avLst/>
          </a:prstGeom>
        </p:spPr>
      </p:pic>
    </p:spTree>
    <p:custDataLst>
      <p:tags r:id="rId1"/>
    </p:custDataLst>
    <p:extLst>
      <p:ext uri="{BB962C8B-B14F-4D97-AF65-F5344CB8AC3E}">
        <p14:creationId xmlns:p14="http://schemas.microsoft.com/office/powerpoint/2010/main" val="20277877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00F3A556-C955-094F-A371-9214EEA418BF}"/>
              </a:ext>
            </a:extLst>
          </p:cNvPr>
          <p:cNvSpPr txBox="1"/>
          <p:nvPr/>
        </p:nvSpPr>
        <p:spPr>
          <a:xfrm>
            <a:off x="698610" y="4706467"/>
            <a:ext cx="1645920" cy="400110"/>
          </a:xfrm>
          <a:prstGeom prst="rect">
            <a:avLst/>
          </a:prstGeom>
          <a:solidFill>
            <a:schemeClr val="accent5"/>
          </a:solidFill>
          <a:ln>
            <a:solidFill>
              <a:schemeClr val="accent5"/>
            </a:solidFill>
          </a:ln>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Search</a:t>
            </a:r>
          </a:p>
        </p:txBody>
      </p:sp>
      <p:sp>
        <p:nvSpPr>
          <p:cNvPr id="51" name="Title 8"/>
          <p:cNvSpPr>
            <a:spLocks noGrp="1"/>
          </p:cNvSpPr>
          <p:nvPr>
            <p:ph type="title"/>
          </p:nvPr>
        </p:nvSpPr>
        <p:spPr/>
        <p:txBody>
          <a:bodyPr/>
          <a:lstStyle/>
          <a:p>
            <a:r>
              <a:rPr lang="en-US">
                <a:solidFill>
                  <a:schemeClr val="tx2"/>
                </a:solidFill>
              </a:rPr>
              <a:t>ELDT and the Training Provider Registry</a:t>
            </a:r>
          </a:p>
        </p:txBody>
      </p:sp>
      <p:sp>
        <p:nvSpPr>
          <p:cNvPr id="46"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2814227" y="2514600"/>
            <a:ext cx="5684590" cy="2446824"/>
          </a:xfrm>
        </p:spPr>
        <p:txBody>
          <a:bodyPr wrap="square" lIns="0" tIns="0" rIns="0" bIns="0" anchor="t">
            <a:spAutoFit/>
          </a:bodyPr>
          <a:lstStyle/>
          <a:p>
            <a:pPr marL="342900" indent="-342900">
              <a:spcAft>
                <a:spcPts val="600"/>
              </a:spcAft>
              <a:buClr>
                <a:srgbClr val="1071B9"/>
              </a:buClr>
              <a:buSzPct val="120000"/>
              <a:buFont typeface="Wingdings" pitchFamily="2" charset="2"/>
              <a:buChar char="§"/>
            </a:pPr>
            <a:r>
              <a:rPr lang="en-US" sz="2200" b="1">
                <a:solidFill>
                  <a:srgbClr val="0C72B9"/>
                </a:solidFill>
                <a:latin typeface="Arial"/>
                <a:cs typeface="Arial"/>
              </a:rPr>
              <a:t>CDL applicant (driver) </a:t>
            </a:r>
            <a:r>
              <a:rPr lang="en-US" sz="2200">
                <a:latin typeface="Arial"/>
                <a:cs typeface="Arial"/>
              </a:rPr>
              <a:t>searches the list of training providers on the Training Provider Registry.</a:t>
            </a:r>
          </a:p>
          <a:p>
            <a:pPr marL="342900" indent="-342900">
              <a:spcAft>
                <a:spcPts val="600"/>
              </a:spcAft>
              <a:buClr>
                <a:srgbClr val="1071B9"/>
              </a:buClr>
              <a:buSzPct val="120000"/>
              <a:buFont typeface="Wingdings" pitchFamily="2" charset="2"/>
              <a:buChar char="§"/>
            </a:pPr>
            <a:r>
              <a:rPr lang="en-US" sz="2200">
                <a:latin typeface="Arial"/>
                <a:cs typeface="Arial"/>
              </a:rPr>
              <a:t>Driver contacts the training provider and secures their services outside the Training Provider Registry, and successfully completes required training.</a:t>
            </a:r>
          </a:p>
        </p:txBody>
      </p:sp>
      <p:sp>
        <p:nvSpPr>
          <p:cNvPr id="12" name="Holder 6">
            <a:extLst>
              <a:ext uri="{FF2B5EF4-FFF2-40B4-BE49-F238E27FC236}">
                <a16:creationId xmlns:a16="http://schemas.microsoft.com/office/drawing/2014/main" id="{46A3B282-3B01-1647-A97E-D4B44B9956CB}"/>
              </a:ext>
            </a:extLst>
          </p:cNvPr>
          <p:cNvSpPr>
            <a:spLocks noGrp="1"/>
          </p:cNvSpPr>
          <p:nvPr>
            <p:ph type="sldNum" sz="quarter" idx="7"/>
          </p:nvPr>
        </p:nvSpPr>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11"/>
              </a:spcBef>
              <a:spcAft>
                <a:spcPts val="0"/>
              </a:spcAft>
              <a:buClrTx/>
              <a:buSzTx/>
              <a:buFontTx/>
              <a:buNone/>
              <a:tabLst/>
              <a:defRPr/>
            </a:pPr>
            <a:fld id="{81D60167-4931-47E6-BA6A-407CBD079E47}"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12700" marR="0" lvl="0" indent="0" algn="l" defTabSz="914400" rtl="0" eaLnBrk="1" fontAlgn="auto" latinLnBrk="0" hangingPunct="1">
                <a:lnSpc>
                  <a:spcPct val="100000"/>
                </a:lnSpc>
                <a:spcBef>
                  <a:spcPts val="111"/>
                </a:spcBef>
                <a:spcAft>
                  <a:spcPts val="0"/>
                </a:spcAft>
                <a:buClrTx/>
                <a:buSzTx/>
                <a:buFontTx/>
                <a:buNone/>
                <a:tabLst/>
                <a:defRPr/>
              </a:pPr>
              <a:t>34</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9" name="Group 8">
            <a:extLst>
              <a:ext uri="{FF2B5EF4-FFF2-40B4-BE49-F238E27FC236}">
                <a16:creationId xmlns:a16="http://schemas.microsoft.com/office/drawing/2014/main" id="{E0304F6B-D06C-0643-8965-27D7779A9BD4}"/>
              </a:ext>
            </a:extLst>
          </p:cNvPr>
          <p:cNvGrpSpPr/>
          <p:nvPr/>
        </p:nvGrpSpPr>
        <p:grpSpPr>
          <a:xfrm>
            <a:off x="1384410" y="3857142"/>
            <a:ext cx="274320" cy="657597"/>
            <a:chOff x="1299106" y="3807188"/>
            <a:chExt cx="274320" cy="657597"/>
          </a:xfrm>
          <a:solidFill>
            <a:schemeClr val="accent5"/>
          </a:solidFill>
        </p:grpSpPr>
        <p:cxnSp>
          <p:nvCxnSpPr>
            <p:cNvPr id="10" name="Straight Connector 9">
              <a:extLst>
                <a:ext uri="{FF2B5EF4-FFF2-40B4-BE49-F238E27FC236}">
                  <a16:creationId xmlns:a16="http://schemas.microsoft.com/office/drawing/2014/main" id="{F5BF3131-87AF-FC49-89E7-51926344B971}"/>
                </a:ext>
              </a:extLst>
            </p:cNvPr>
            <p:cNvCxnSpPr/>
            <p:nvPr/>
          </p:nvCxnSpPr>
          <p:spPr bwMode="auto">
            <a:xfrm flipH="1" flipV="1">
              <a:off x="1435281" y="3807188"/>
              <a:ext cx="1970" cy="457199"/>
            </a:xfrm>
            <a:prstGeom prst="line">
              <a:avLst/>
            </a:prstGeom>
            <a:grpFill/>
            <a:ln w="28575" cap="flat" cmpd="sng" algn="ctr">
              <a:solidFill>
                <a:schemeClr val="accent5"/>
              </a:solidFill>
              <a:prstDash val="solid"/>
              <a:round/>
              <a:headEnd type="none" w="med" len="med"/>
              <a:tailEnd type="none" w="med" len="med"/>
            </a:ln>
            <a:effectLst/>
          </p:spPr>
        </p:cxnSp>
        <p:sp>
          <p:nvSpPr>
            <p:cNvPr id="11" name="Oval 10">
              <a:extLst>
                <a:ext uri="{FF2B5EF4-FFF2-40B4-BE49-F238E27FC236}">
                  <a16:creationId xmlns:a16="http://schemas.microsoft.com/office/drawing/2014/main" id="{F8302609-A524-3D42-803B-E80AA7D35478}"/>
                </a:ext>
              </a:extLst>
            </p:cNvPr>
            <p:cNvSpPr/>
            <p:nvPr/>
          </p:nvSpPr>
          <p:spPr>
            <a:xfrm>
              <a:off x="1299106" y="4190465"/>
              <a:ext cx="274320" cy="274320"/>
            </a:xfrm>
            <a:prstGeom prst="ellipse">
              <a:avLst/>
            </a:prstGeom>
            <a:grpFill/>
            <a:ln w="25400" cap="flat" cmpd="sng" algn="ctr">
              <a:solidFill>
                <a:schemeClr val="accent5"/>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Regular" charset="0"/>
                <a:ea typeface="+mn-ea"/>
                <a:cs typeface="+mn-cs"/>
              </a:endParaRPr>
            </a:p>
          </p:txBody>
        </p:sp>
      </p:grpSp>
      <p:sp>
        <p:nvSpPr>
          <p:cNvPr id="2" name="Oval 1"/>
          <p:cNvSpPr/>
          <p:nvPr/>
        </p:nvSpPr>
        <p:spPr>
          <a:xfrm>
            <a:off x="636750" y="2250140"/>
            <a:ext cx="1737360" cy="173736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3" name="Picture 12">
            <a:extLst>
              <a:ext uri="{FF2B5EF4-FFF2-40B4-BE49-F238E27FC236}">
                <a16:creationId xmlns:a16="http://schemas.microsoft.com/office/drawing/2014/main" id="{5DBBAF61-3FF8-4BF2-A542-C934B44CBB7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445" t="24331" r="18397" b="25624"/>
          <a:stretch/>
        </p:blipFill>
        <p:spPr>
          <a:xfrm>
            <a:off x="875625" y="2586902"/>
            <a:ext cx="1291743" cy="1055088"/>
          </a:xfrm>
          <a:prstGeom prst="rect">
            <a:avLst/>
          </a:prstGeom>
        </p:spPr>
      </p:pic>
    </p:spTree>
    <p:custDataLst>
      <p:tags r:id="rId1"/>
    </p:custDataLst>
    <p:extLst>
      <p:ext uri="{BB962C8B-B14F-4D97-AF65-F5344CB8AC3E}">
        <p14:creationId xmlns:p14="http://schemas.microsoft.com/office/powerpoint/2010/main" val="8907497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Placeholder 13">
            <a:extLst>
              <a:ext uri="{FF2B5EF4-FFF2-40B4-BE49-F238E27FC236}">
                <a16:creationId xmlns:a16="http://schemas.microsoft.com/office/drawing/2014/main" id="{309DF36C-63CB-9B4C-8060-9E9780F7DA83}"/>
              </a:ext>
            </a:extLst>
          </p:cNvPr>
          <p:cNvSpPr txBox="1">
            <a:spLocks/>
          </p:cNvSpPr>
          <p:nvPr/>
        </p:nvSpPr>
        <p:spPr>
          <a:xfrm>
            <a:off x="2814227" y="2514600"/>
            <a:ext cx="5684590" cy="3200876"/>
          </a:xfrm>
          <a:prstGeom prst="rect">
            <a:avLst/>
          </a:prstGeom>
        </p:spPr>
        <p:txBody>
          <a:bodyPr wrap="square" lIns="0" tIns="0" rIns="0" bIns="0" anchor="t">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342900" marR="0" lvl="0" indent="-342900" algn="l" defTabSz="914400" rtl="0" eaLnBrk="1" fontAlgn="auto" latinLnBrk="0" hangingPunct="1">
              <a:lnSpc>
                <a:spcPct val="100000"/>
              </a:lnSpc>
              <a:spcBef>
                <a:spcPts val="0"/>
              </a:spcBef>
              <a:spcAft>
                <a:spcPts val="600"/>
              </a:spcAft>
              <a:buClr>
                <a:srgbClr val="1071B9"/>
              </a:buClr>
              <a:buSzPct val="120000"/>
              <a:buFont typeface="Wingdings" pitchFamily="2" charset="2"/>
              <a:buChar char="§"/>
              <a:tabLst/>
              <a:defRPr/>
            </a:pPr>
            <a:r>
              <a:rPr kumimoji="0" lang="en-US" sz="2200" b="1" i="0" u="none" strike="noStrike" kern="0" cap="none" spc="0" normalizeH="0" baseline="0" noProof="0">
                <a:ln>
                  <a:noFill/>
                </a:ln>
                <a:solidFill>
                  <a:srgbClr val="0C72B9"/>
                </a:solidFill>
                <a:effectLst/>
                <a:uLnTx/>
                <a:uFillTx/>
                <a:latin typeface="Arial"/>
                <a:ea typeface="+mn-ea"/>
                <a:cs typeface="Arial"/>
              </a:rPr>
              <a:t>Training provider </a:t>
            </a:r>
            <a:r>
              <a:rPr kumimoji="0" lang="en-US" sz="2200" b="0" i="0" u="none" strike="noStrike" kern="0" cap="none" spc="0" normalizeH="0" baseline="0" noProof="0">
                <a:ln>
                  <a:noFill/>
                </a:ln>
                <a:solidFill>
                  <a:srgbClr val="000000"/>
                </a:solidFill>
                <a:effectLst/>
                <a:uLnTx/>
                <a:uFillTx/>
                <a:latin typeface="Arial"/>
                <a:ea typeface="+mn-ea"/>
                <a:cs typeface="Arial"/>
              </a:rPr>
              <a:t>submits driver training certification information to FMCSA electronically via the Training Provider Registry.</a:t>
            </a:r>
          </a:p>
          <a:p>
            <a:pPr marL="342900" marR="0" lvl="0" indent="-342900" algn="l" defTabSz="914400" rtl="0" eaLnBrk="1" fontAlgn="auto" latinLnBrk="0" hangingPunct="1">
              <a:lnSpc>
                <a:spcPct val="100000"/>
              </a:lnSpc>
              <a:spcBef>
                <a:spcPts val="0"/>
              </a:spcBef>
              <a:spcAft>
                <a:spcPts val="600"/>
              </a:spcAft>
              <a:buClr>
                <a:srgbClr val="1071B9"/>
              </a:buClr>
              <a:buSzPct val="120000"/>
              <a:buFont typeface="Wingdings" pitchFamily="2" charset="2"/>
              <a:buChar char="§"/>
              <a:tabLst/>
              <a:defRPr/>
            </a:pPr>
            <a:r>
              <a:rPr kumimoji="0" lang="en-US" sz="2200" b="0" i="0" u="none" strike="noStrike" kern="0" cap="none" spc="0" normalizeH="0" baseline="0" noProof="0">
                <a:ln>
                  <a:noFill/>
                </a:ln>
                <a:solidFill>
                  <a:srgbClr val="000000"/>
                </a:solidFill>
                <a:effectLst/>
                <a:uLnTx/>
                <a:uFillTx/>
                <a:latin typeface="Arial"/>
                <a:ea typeface="+mn-ea"/>
                <a:cs typeface="Arial"/>
              </a:rPr>
              <a:t>Driver information must be submitted by midnight of the second business day after the driver-trainee completes the training.</a:t>
            </a:r>
          </a:p>
          <a:p>
            <a:pPr marL="342900" marR="0" lvl="0" indent="-342900" algn="l" defTabSz="914400" rtl="0" eaLnBrk="1" fontAlgn="auto" latinLnBrk="0" hangingPunct="1">
              <a:lnSpc>
                <a:spcPct val="100000"/>
              </a:lnSpc>
              <a:spcBef>
                <a:spcPts val="0"/>
              </a:spcBef>
              <a:spcAft>
                <a:spcPts val="600"/>
              </a:spcAft>
              <a:buClr>
                <a:srgbClr val="1071B9"/>
              </a:buClr>
              <a:buSzPct val="120000"/>
              <a:buFont typeface="Wingdings" pitchFamily="2" charset="2"/>
              <a:buChar char="§"/>
              <a:tabLst/>
              <a:defRPr/>
            </a:pPr>
            <a:r>
              <a:rPr kumimoji="0" lang="en-US" sz="2200" b="0" i="0" u="none" strike="noStrike" kern="0" cap="none" spc="0" normalizeH="0" baseline="0" noProof="0">
                <a:ln>
                  <a:noFill/>
                </a:ln>
                <a:solidFill>
                  <a:srgbClr val="000000"/>
                </a:solidFill>
                <a:effectLst/>
                <a:uLnTx/>
                <a:uFillTx/>
                <a:latin typeface="Arial"/>
                <a:ea typeface="+mn-ea"/>
                <a:cs typeface="Arial"/>
              </a:rPr>
              <a:t>Must be done for each student when that student completes a training program.</a:t>
            </a:r>
          </a:p>
        </p:txBody>
      </p:sp>
      <p:sp>
        <p:nvSpPr>
          <p:cNvPr id="54" name="Title 8"/>
          <p:cNvSpPr>
            <a:spLocks noGrp="1"/>
          </p:cNvSpPr>
          <p:nvPr>
            <p:ph type="title"/>
          </p:nvPr>
        </p:nvSpPr>
        <p:spPr/>
        <p:txBody>
          <a:bodyPr/>
          <a:lstStyle/>
          <a:p>
            <a:r>
              <a:rPr lang="en-US">
                <a:solidFill>
                  <a:schemeClr val="tx2"/>
                </a:solidFill>
              </a:rPr>
              <a:t>ELDT and the Training Provider Registry (continued)</a:t>
            </a:r>
          </a:p>
        </p:txBody>
      </p:sp>
      <p:sp>
        <p:nvSpPr>
          <p:cNvPr id="17" name="Holder 6">
            <a:extLst>
              <a:ext uri="{FF2B5EF4-FFF2-40B4-BE49-F238E27FC236}">
                <a16:creationId xmlns:a16="http://schemas.microsoft.com/office/drawing/2014/main" id="{46A3B282-3B01-1647-A97E-D4B44B9956CB}"/>
              </a:ext>
            </a:extLst>
          </p:cNvPr>
          <p:cNvSpPr>
            <a:spLocks noGrp="1"/>
          </p:cNvSpPr>
          <p:nvPr>
            <p:ph type="sldNum" sz="quarter" idx="7"/>
          </p:nvPr>
        </p:nvSpPr>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11"/>
              </a:spcBef>
              <a:spcAft>
                <a:spcPts val="0"/>
              </a:spcAft>
              <a:buClrTx/>
              <a:buSzTx/>
              <a:buFontTx/>
              <a:buNone/>
              <a:tabLst/>
              <a:defRPr/>
            </a:pPr>
            <a:fld id="{81D60167-4931-47E6-BA6A-407CBD079E47}"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12700" marR="0" lvl="0" indent="0" algn="l" defTabSz="914400" rtl="0" eaLnBrk="1" fontAlgn="auto" latinLnBrk="0" hangingPunct="1">
                <a:lnSpc>
                  <a:spcPct val="100000"/>
                </a:lnSpc>
                <a:spcBef>
                  <a:spcPts val="111"/>
                </a:spcBef>
                <a:spcAft>
                  <a:spcPts val="0"/>
                </a:spcAft>
                <a:buClrTx/>
                <a:buSzTx/>
                <a:buFontTx/>
                <a:buNone/>
                <a:tabLst/>
                <a:defRPr/>
              </a:pPr>
              <a:t>35</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11" name="Group 10">
            <a:extLst>
              <a:ext uri="{FF2B5EF4-FFF2-40B4-BE49-F238E27FC236}">
                <a16:creationId xmlns:a16="http://schemas.microsoft.com/office/drawing/2014/main" id="{7A13D836-9A5F-1C40-9F6A-06FE151C9115}"/>
              </a:ext>
            </a:extLst>
          </p:cNvPr>
          <p:cNvGrpSpPr/>
          <p:nvPr/>
        </p:nvGrpSpPr>
        <p:grpSpPr>
          <a:xfrm>
            <a:off x="651049" y="2250184"/>
            <a:ext cx="1737360" cy="1737360"/>
            <a:chOff x="-347874" y="5867546"/>
            <a:chExt cx="1978588" cy="1978588"/>
          </a:xfrm>
        </p:grpSpPr>
        <p:sp>
          <p:nvSpPr>
            <p:cNvPr id="12" name="Oval 11">
              <a:extLst>
                <a:ext uri="{FF2B5EF4-FFF2-40B4-BE49-F238E27FC236}">
                  <a16:creationId xmlns:a16="http://schemas.microsoft.com/office/drawing/2014/main" id="{4A1E969F-2306-964B-9D7A-96B2CF76625B}"/>
                </a:ext>
              </a:extLst>
            </p:cNvPr>
            <p:cNvSpPr/>
            <p:nvPr/>
          </p:nvSpPr>
          <p:spPr>
            <a:xfrm>
              <a:off x="-347874" y="5867546"/>
              <a:ext cx="1978588" cy="1978588"/>
            </a:xfrm>
            <a:prstGeom prst="ellipse">
              <a:avLst/>
            </a:prstGeom>
            <a:solidFill>
              <a:schemeClr val="accent2"/>
            </a:solidFill>
            <a:ln w="25400" cap="flat" cmpd="sng" algn="ctr">
              <a:solidFill>
                <a:schemeClr val="accent2"/>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Regular" charset="0"/>
                <a:ea typeface="+mn-ea"/>
                <a:cs typeface="+mn-cs"/>
              </a:endParaRPr>
            </a:p>
          </p:txBody>
        </p:sp>
        <p:pic>
          <p:nvPicPr>
            <p:cNvPr id="13" name="Picture 12">
              <a:extLst>
                <a:ext uri="{FF2B5EF4-FFF2-40B4-BE49-F238E27FC236}">
                  <a16:creationId xmlns:a16="http://schemas.microsoft.com/office/drawing/2014/main" id="{5C2BBA7E-69B6-CF46-8224-5066DFAD35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63" y="6142646"/>
              <a:ext cx="1364706" cy="1425731"/>
            </a:xfrm>
            <a:prstGeom prst="rect">
              <a:avLst/>
            </a:prstGeom>
          </p:spPr>
        </p:pic>
      </p:grpSp>
      <p:grpSp>
        <p:nvGrpSpPr>
          <p:cNvPr id="14" name="Group 13">
            <a:extLst>
              <a:ext uri="{FF2B5EF4-FFF2-40B4-BE49-F238E27FC236}">
                <a16:creationId xmlns:a16="http://schemas.microsoft.com/office/drawing/2014/main" id="{ADE9CD99-6E74-FC48-86FA-5E34947C2FC1}"/>
              </a:ext>
            </a:extLst>
          </p:cNvPr>
          <p:cNvGrpSpPr/>
          <p:nvPr/>
        </p:nvGrpSpPr>
        <p:grpSpPr>
          <a:xfrm>
            <a:off x="1394556" y="3849916"/>
            <a:ext cx="274320" cy="657597"/>
            <a:chOff x="1308071" y="3807188"/>
            <a:chExt cx="274320" cy="657597"/>
          </a:xfrm>
        </p:grpSpPr>
        <p:cxnSp>
          <p:nvCxnSpPr>
            <p:cNvPr id="15" name="Straight Connector 14">
              <a:extLst>
                <a:ext uri="{FF2B5EF4-FFF2-40B4-BE49-F238E27FC236}">
                  <a16:creationId xmlns:a16="http://schemas.microsoft.com/office/drawing/2014/main" id="{E084DB82-ED81-6F44-9288-AF46A04E11A2}"/>
                </a:ext>
              </a:extLst>
            </p:cNvPr>
            <p:cNvCxnSpPr/>
            <p:nvPr/>
          </p:nvCxnSpPr>
          <p:spPr bwMode="auto">
            <a:xfrm flipH="1" flipV="1">
              <a:off x="1435281" y="3807188"/>
              <a:ext cx="1970" cy="457199"/>
            </a:xfrm>
            <a:prstGeom prst="line">
              <a:avLst/>
            </a:prstGeom>
            <a:solidFill>
              <a:srgbClr val="BBE0E3"/>
            </a:solidFill>
            <a:ln w="28575" cap="flat" cmpd="sng" algn="ctr">
              <a:solidFill>
                <a:srgbClr val="1C6DA6"/>
              </a:solidFill>
              <a:prstDash val="solid"/>
              <a:round/>
              <a:headEnd type="none" w="med" len="med"/>
              <a:tailEnd type="none" w="med" len="med"/>
            </a:ln>
            <a:effectLst/>
          </p:spPr>
        </p:cxnSp>
        <p:sp>
          <p:nvSpPr>
            <p:cNvPr id="16" name="Oval 15">
              <a:extLst>
                <a:ext uri="{FF2B5EF4-FFF2-40B4-BE49-F238E27FC236}">
                  <a16:creationId xmlns:a16="http://schemas.microsoft.com/office/drawing/2014/main" id="{8ED61235-311E-A640-A990-B923173EE829}"/>
                </a:ext>
              </a:extLst>
            </p:cNvPr>
            <p:cNvSpPr/>
            <p:nvPr/>
          </p:nvSpPr>
          <p:spPr>
            <a:xfrm>
              <a:off x="1308071" y="4190465"/>
              <a:ext cx="274320" cy="274320"/>
            </a:xfrm>
            <a:prstGeom prst="ellipse">
              <a:avLst/>
            </a:prstGeom>
            <a:solidFill>
              <a:srgbClr val="1C6DA6"/>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Regular" charset="0"/>
                <a:ea typeface="+mn-ea"/>
                <a:cs typeface="+mn-cs"/>
              </a:endParaRPr>
            </a:p>
          </p:txBody>
        </p:sp>
      </p:grpSp>
      <p:sp>
        <p:nvSpPr>
          <p:cNvPr id="2" name="Rectangle 1"/>
          <p:cNvSpPr/>
          <p:nvPr/>
        </p:nvSpPr>
        <p:spPr>
          <a:xfrm>
            <a:off x="699791" y="4648503"/>
            <a:ext cx="1645920" cy="400110"/>
          </a:xfrm>
          <a:prstGeom prst="rect">
            <a:avLst/>
          </a:prstGeom>
          <a:solidFill>
            <a:schemeClr val="accent2"/>
          </a:solidFill>
          <a:ln>
            <a:solidFill>
              <a:schemeClr val="accent2"/>
            </a:solid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Submit</a:t>
            </a:r>
            <a:endParaRPr kumimoji="0" lang="en-US"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37945028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a:extLst>
              <a:ext uri="{FF2B5EF4-FFF2-40B4-BE49-F238E27FC236}">
                <a16:creationId xmlns:a16="http://schemas.microsoft.com/office/drawing/2014/main" id="{4CAB879C-F7D1-2E46-9230-4D5854540EC4}"/>
              </a:ext>
            </a:extLst>
          </p:cNvPr>
          <p:cNvSpPr txBox="1"/>
          <p:nvPr/>
        </p:nvSpPr>
        <p:spPr>
          <a:xfrm>
            <a:off x="677016" y="4680305"/>
            <a:ext cx="1645920" cy="400110"/>
          </a:xfrm>
          <a:prstGeom prst="rect">
            <a:avLst/>
          </a:prstGeom>
          <a:solidFill>
            <a:schemeClr val="accent3"/>
          </a:solidFill>
          <a:ln>
            <a:solidFill>
              <a:schemeClr val="accent3"/>
            </a:solidFill>
          </a:ln>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Retain</a:t>
            </a:r>
          </a:p>
        </p:txBody>
      </p:sp>
      <p:sp>
        <p:nvSpPr>
          <p:cNvPr id="46" name="Text Placeholder 13">
            <a:extLst>
              <a:ext uri="{FF2B5EF4-FFF2-40B4-BE49-F238E27FC236}">
                <a16:creationId xmlns:a16="http://schemas.microsoft.com/office/drawing/2014/main" id="{309DF36C-63CB-9B4C-8060-9E9780F7DA83}"/>
              </a:ext>
            </a:extLst>
          </p:cNvPr>
          <p:cNvSpPr txBox="1">
            <a:spLocks/>
          </p:cNvSpPr>
          <p:nvPr/>
        </p:nvSpPr>
        <p:spPr>
          <a:xfrm>
            <a:off x="2814227" y="2514600"/>
            <a:ext cx="5684590" cy="1015663"/>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342900" marR="0" lvl="0" indent="-342900" algn="l" defTabSz="914400" rtl="0" eaLnBrk="1" fontAlgn="auto" latinLnBrk="0" hangingPunct="1">
              <a:lnSpc>
                <a:spcPct val="100000"/>
              </a:lnSpc>
              <a:spcBef>
                <a:spcPts val="0"/>
              </a:spcBef>
              <a:spcAft>
                <a:spcPts val="600"/>
              </a:spcAft>
              <a:buClr>
                <a:srgbClr val="1071B9"/>
              </a:buClr>
              <a:buSzPct val="120000"/>
              <a:buFont typeface="Wingdings" pitchFamily="2" charset="2"/>
              <a:buChar char="§"/>
              <a:tabLst/>
              <a:defRPr/>
            </a:pPr>
            <a:r>
              <a:rPr kumimoji="0" lang="en-US" sz="2200" b="1" i="0" u="none" strike="noStrike" kern="0" cap="none" spc="0" normalizeH="0" baseline="0" noProof="0">
                <a:ln>
                  <a:noFill/>
                </a:ln>
                <a:solidFill>
                  <a:srgbClr val="0C72B9"/>
                </a:solidFill>
                <a:effectLst/>
                <a:uLnTx/>
                <a:uFillTx/>
                <a:latin typeface="Arial" panose="020B0604020202020204" pitchFamily="34" charset="0"/>
                <a:ea typeface="+mn-ea"/>
                <a:cs typeface="Arial" panose="020B0604020202020204" pitchFamily="34" charset="0"/>
              </a:rPr>
              <a:t>FMCSA</a:t>
            </a:r>
            <a:r>
              <a:rPr kumimoji="0" lang="en-US" sz="22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2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will retain the driver training certification information securely in the Training Provider Registry.</a:t>
            </a:r>
          </a:p>
        </p:txBody>
      </p:sp>
      <p:sp>
        <p:nvSpPr>
          <p:cNvPr id="49" name="Title 8"/>
          <p:cNvSpPr>
            <a:spLocks noGrp="1"/>
          </p:cNvSpPr>
          <p:nvPr>
            <p:ph type="title"/>
          </p:nvPr>
        </p:nvSpPr>
        <p:spPr/>
        <p:txBody>
          <a:bodyPr/>
          <a:lstStyle/>
          <a:p>
            <a:r>
              <a:rPr lang="en-US">
                <a:solidFill>
                  <a:schemeClr val="tx2"/>
                </a:solidFill>
              </a:rPr>
              <a:t>ELDT and the Training Provider Registry (continued)</a:t>
            </a:r>
          </a:p>
        </p:txBody>
      </p:sp>
      <p:sp>
        <p:nvSpPr>
          <p:cNvPr id="10" name="Holder 6">
            <a:extLst>
              <a:ext uri="{FF2B5EF4-FFF2-40B4-BE49-F238E27FC236}">
                <a16:creationId xmlns:a16="http://schemas.microsoft.com/office/drawing/2014/main" id="{46A3B282-3B01-1647-A97E-D4B44B9956CB}"/>
              </a:ext>
            </a:extLst>
          </p:cNvPr>
          <p:cNvSpPr>
            <a:spLocks noGrp="1"/>
          </p:cNvSpPr>
          <p:nvPr>
            <p:ph type="sldNum" sz="quarter" idx="7"/>
          </p:nvPr>
        </p:nvSpPr>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11"/>
              </a:spcBef>
              <a:spcAft>
                <a:spcPts val="0"/>
              </a:spcAft>
              <a:buClrTx/>
              <a:buSzTx/>
              <a:buFontTx/>
              <a:buNone/>
              <a:tabLst/>
              <a:defRPr/>
            </a:pPr>
            <a:fld id="{81D60167-4931-47E6-BA6A-407CBD079E47}"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12700" marR="0" lvl="0" indent="0" algn="l" defTabSz="914400" rtl="0" eaLnBrk="1" fontAlgn="auto" latinLnBrk="0" hangingPunct="1">
                <a:lnSpc>
                  <a:spcPct val="100000"/>
                </a:lnSpc>
                <a:spcBef>
                  <a:spcPts val="111"/>
                </a:spcBef>
                <a:spcAft>
                  <a:spcPts val="0"/>
                </a:spcAft>
                <a:buClrTx/>
                <a:buSzTx/>
                <a:buFontTx/>
                <a:buNone/>
                <a:tabLst/>
                <a:defRPr/>
              </a:pPr>
              <a:t>36</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Oval 10">
            <a:extLst>
              <a:ext uri="{FF2B5EF4-FFF2-40B4-BE49-F238E27FC236}">
                <a16:creationId xmlns:a16="http://schemas.microsoft.com/office/drawing/2014/main" id="{4CCE02E9-026E-624C-95E3-4CCCE9228A71}"/>
              </a:ext>
            </a:extLst>
          </p:cNvPr>
          <p:cNvSpPr/>
          <p:nvPr/>
        </p:nvSpPr>
        <p:spPr>
          <a:xfrm>
            <a:off x="628274" y="2218721"/>
            <a:ext cx="1743404" cy="1743404"/>
          </a:xfrm>
          <a:prstGeom prst="ellipse">
            <a:avLst/>
          </a:prstGeom>
          <a:solidFill>
            <a:schemeClr val="accent3"/>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Regular" charset="0"/>
              <a:ea typeface="+mn-ea"/>
              <a:cs typeface="+mn-cs"/>
            </a:endParaRPr>
          </a:p>
        </p:txBody>
      </p:sp>
      <p:grpSp>
        <p:nvGrpSpPr>
          <p:cNvPr id="12" name="Group 11">
            <a:extLst>
              <a:ext uri="{FF2B5EF4-FFF2-40B4-BE49-F238E27FC236}">
                <a16:creationId xmlns:a16="http://schemas.microsoft.com/office/drawing/2014/main" id="{42039763-F3DE-0942-A76F-0F48024BB45B}"/>
              </a:ext>
            </a:extLst>
          </p:cNvPr>
          <p:cNvGrpSpPr/>
          <p:nvPr/>
        </p:nvGrpSpPr>
        <p:grpSpPr>
          <a:xfrm>
            <a:off x="1362816" y="3860463"/>
            <a:ext cx="274320" cy="657597"/>
            <a:chOff x="1299106" y="3807188"/>
            <a:chExt cx="274320" cy="657597"/>
          </a:xfrm>
          <a:solidFill>
            <a:schemeClr val="accent3"/>
          </a:solidFill>
        </p:grpSpPr>
        <p:cxnSp>
          <p:nvCxnSpPr>
            <p:cNvPr id="13" name="Straight Connector 12">
              <a:extLst>
                <a:ext uri="{FF2B5EF4-FFF2-40B4-BE49-F238E27FC236}">
                  <a16:creationId xmlns:a16="http://schemas.microsoft.com/office/drawing/2014/main" id="{D80BEDC7-271B-AC44-8CEA-7CD477911284}"/>
                </a:ext>
              </a:extLst>
            </p:cNvPr>
            <p:cNvCxnSpPr/>
            <p:nvPr/>
          </p:nvCxnSpPr>
          <p:spPr bwMode="auto">
            <a:xfrm flipH="1" flipV="1">
              <a:off x="1435281" y="3807188"/>
              <a:ext cx="1970" cy="457199"/>
            </a:xfrm>
            <a:prstGeom prst="line">
              <a:avLst/>
            </a:prstGeom>
            <a:grpFill/>
            <a:ln w="28575" cap="flat" cmpd="sng" algn="ctr">
              <a:solidFill>
                <a:schemeClr val="accent3"/>
              </a:solidFill>
              <a:prstDash val="solid"/>
              <a:round/>
              <a:headEnd type="none" w="med" len="med"/>
              <a:tailEnd type="none" w="med" len="med"/>
            </a:ln>
            <a:effectLst/>
          </p:spPr>
        </p:cxnSp>
        <p:sp>
          <p:nvSpPr>
            <p:cNvPr id="14" name="Oval 13">
              <a:extLst>
                <a:ext uri="{FF2B5EF4-FFF2-40B4-BE49-F238E27FC236}">
                  <a16:creationId xmlns:a16="http://schemas.microsoft.com/office/drawing/2014/main" id="{BD2733FB-7290-F24E-B9FE-F27B9484C358}"/>
                </a:ext>
              </a:extLst>
            </p:cNvPr>
            <p:cNvSpPr/>
            <p:nvPr/>
          </p:nvSpPr>
          <p:spPr>
            <a:xfrm>
              <a:off x="1299106" y="4190465"/>
              <a:ext cx="274320" cy="274320"/>
            </a:xfrm>
            <a:prstGeom prst="ellipse">
              <a:avLst/>
            </a:prstGeom>
            <a:grpFill/>
            <a:ln w="25400" cap="flat" cmpd="sng" algn="ctr">
              <a:solidFill>
                <a:schemeClr val="accent3"/>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Regular" charset="0"/>
                <a:ea typeface="+mn-ea"/>
                <a:cs typeface="+mn-cs"/>
              </a:endParaRPr>
            </a:p>
          </p:txBody>
        </p:sp>
      </p:grpSp>
      <p:pic>
        <p:nvPicPr>
          <p:cNvPr id="15" name="Picture 14">
            <a:extLst>
              <a:ext uri="{FF2B5EF4-FFF2-40B4-BE49-F238E27FC236}">
                <a16:creationId xmlns:a16="http://schemas.microsoft.com/office/drawing/2014/main" id="{40B4882A-BCF9-934A-B67F-63AAAA00AE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673" y="2512380"/>
            <a:ext cx="1638606" cy="1178995"/>
          </a:xfrm>
          <a:prstGeom prst="rect">
            <a:avLst/>
          </a:prstGeom>
        </p:spPr>
      </p:pic>
    </p:spTree>
    <p:custDataLst>
      <p:tags r:id="rId1"/>
    </p:custDataLst>
    <p:extLst>
      <p:ext uri="{BB962C8B-B14F-4D97-AF65-F5344CB8AC3E}">
        <p14:creationId xmlns:p14="http://schemas.microsoft.com/office/powerpoint/2010/main" val="7761471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4DA42CAB-A614-214C-BF4E-07268ED2BCEF}"/>
              </a:ext>
            </a:extLst>
          </p:cNvPr>
          <p:cNvGrpSpPr/>
          <p:nvPr/>
        </p:nvGrpSpPr>
        <p:grpSpPr>
          <a:xfrm>
            <a:off x="1379666" y="3812023"/>
            <a:ext cx="274320" cy="657597"/>
            <a:chOff x="1299106" y="3807188"/>
            <a:chExt cx="274320" cy="657597"/>
          </a:xfrm>
          <a:solidFill>
            <a:schemeClr val="accent4"/>
          </a:solidFill>
        </p:grpSpPr>
        <p:cxnSp>
          <p:nvCxnSpPr>
            <p:cNvPr id="44" name="Straight Connector 43">
              <a:extLst>
                <a:ext uri="{FF2B5EF4-FFF2-40B4-BE49-F238E27FC236}">
                  <a16:creationId xmlns:a16="http://schemas.microsoft.com/office/drawing/2014/main" id="{CE5719B4-0B08-FA4D-B593-F4AFDA8529CC}"/>
                </a:ext>
              </a:extLst>
            </p:cNvPr>
            <p:cNvCxnSpPr/>
            <p:nvPr/>
          </p:nvCxnSpPr>
          <p:spPr bwMode="auto">
            <a:xfrm flipH="1" flipV="1">
              <a:off x="1435281" y="3807188"/>
              <a:ext cx="1970" cy="457199"/>
            </a:xfrm>
            <a:prstGeom prst="line">
              <a:avLst/>
            </a:prstGeom>
            <a:grpFill/>
            <a:ln w="28575" cap="flat" cmpd="sng" algn="ctr">
              <a:solidFill>
                <a:schemeClr val="accent4"/>
              </a:solidFill>
              <a:prstDash val="solid"/>
              <a:round/>
              <a:headEnd type="none" w="med" len="med"/>
              <a:tailEnd type="none" w="med" len="med"/>
            </a:ln>
            <a:effectLst/>
          </p:spPr>
        </p:cxnSp>
        <p:sp>
          <p:nvSpPr>
            <p:cNvPr id="45" name="Oval 44">
              <a:extLst>
                <a:ext uri="{FF2B5EF4-FFF2-40B4-BE49-F238E27FC236}">
                  <a16:creationId xmlns:a16="http://schemas.microsoft.com/office/drawing/2014/main" id="{62493316-C6C5-B74F-A936-3466D78C1218}"/>
                </a:ext>
              </a:extLst>
            </p:cNvPr>
            <p:cNvSpPr/>
            <p:nvPr/>
          </p:nvSpPr>
          <p:spPr>
            <a:xfrm>
              <a:off x="1299106" y="4190465"/>
              <a:ext cx="274320" cy="274320"/>
            </a:xfrm>
            <a:prstGeom prst="ellips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Regular" charset="0"/>
              </a:endParaRPr>
            </a:p>
          </p:txBody>
        </p:sp>
      </p:grpSp>
      <p:sp>
        <p:nvSpPr>
          <p:cNvPr id="53" name="Rectangle 52">
            <a:extLst>
              <a:ext uri="{FF2B5EF4-FFF2-40B4-BE49-F238E27FC236}">
                <a16:creationId xmlns:a16="http://schemas.microsoft.com/office/drawing/2014/main" id="{9CE99CE7-34BF-2B47-B747-E3DB658F1034}"/>
              </a:ext>
            </a:extLst>
          </p:cNvPr>
          <p:cNvSpPr/>
          <p:nvPr/>
        </p:nvSpPr>
        <p:spPr>
          <a:xfrm>
            <a:off x="693866" y="4642336"/>
            <a:ext cx="1645920" cy="40233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5"/>
                </a:solidFill>
                <a:latin typeface="Arial" panose="020B0604020202020204" pitchFamily="34" charset="0"/>
                <a:cs typeface="Arial" panose="020B0604020202020204" pitchFamily="34" charset="0"/>
              </a:rPr>
              <a:t>Retrieve</a:t>
            </a:r>
            <a:endParaRPr lang="en-US">
              <a:solidFill>
                <a:schemeClr val="accent5"/>
              </a:solidFill>
            </a:endParaRPr>
          </a:p>
        </p:txBody>
      </p:sp>
      <p:sp>
        <p:nvSpPr>
          <p:cNvPr id="62" name="Oval 61">
            <a:extLst>
              <a:ext uri="{FF2B5EF4-FFF2-40B4-BE49-F238E27FC236}">
                <a16:creationId xmlns:a16="http://schemas.microsoft.com/office/drawing/2014/main" id="{50E46B80-326D-6C4C-B395-577BC1468EAB}"/>
              </a:ext>
            </a:extLst>
          </p:cNvPr>
          <p:cNvSpPr/>
          <p:nvPr/>
        </p:nvSpPr>
        <p:spPr>
          <a:xfrm>
            <a:off x="645124" y="2250140"/>
            <a:ext cx="1743404" cy="1743404"/>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Regular" charset="0"/>
            </a:endParaRPr>
          </a:p>
        </p:txBody>
      </p:sp>
      <p:pic>
        <p:nvPicPr>
          <p:cNvPr id="63" name="Picture 62">
            <a:extLst>
              <a:ext uri="{FF2B5EF4-FFF2-40B4-BE49-F238E27FC236}">
                <a16:creationId xmlns:a16="http://schemas.microsoft.com/office/drawing/2014/main" id="{DE52AF88-9BA8-5B45-A7E1-A5F68EBC27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083" y="2600208"/>
            <a:ext cx="1211487" cy="1187732"/>
          </a:xfrm>
          <a:prstGeom prst="rect">
            <a:avLst/>
          </a:prstGeom>
        </p:spPr>
      </p:pic>
      <p:sp>
        <p:nvSpPr>
          <p:cNvPr id="46" name="Text Placeholder 13">
            <a:extLst>
              <a:ext uri="{FF2B5EF4-FFF2-40B4-BE49-F238E27FC236}">
                <a16:creationId xmlns:a16="http://schemas.microsoft.com/office/drawing/2014/main" id="{309DF36C-63CB-9B4C-8060-9E9780F7DA83}"/>
              </a:ext>
            </a:extLst>
          </p:cNvPr>
          <p:cNvSpPr txBox="1">
            <a:spLocks/>
          </p:cNvSpPr>
          <p:nvPr/>
        </p:nvSpPr>
        <p:spPr>
          <a:xfrm>
            <a:off x="2814227" y="2514600"/>
            <a:ext cx="4969071" cy="2031325"/>
          </a:xfrm>
          <a:prstGeom prst="rect">
            <a:avLst/>
          </a:prstGeom>
        </p:spPr>
        <p:txBody>
          <a:bodyPr wrap="square" lIns="0" tIns="0" rIns="0" bIns="0" anchor="t">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342900" indent="-342900">
              <a:spcAft>
                <a:spcPts val="600"/>
              </a:spcAft>
              <a:buClr>
                <a:schemeClr val="accent2"/>
              </a:buClr>
              <a:buSzPct val="120000"/>
              <a:buFont typeface="Wingdings" pitchFamily="2" charset="2"/>
              <a:buChar char="§"/>
            </a:pPr>
            <a:r>
              <a:rPr lang="en-US" sz="2200" b="1" kern="0">
                <a:solidFill>
                  <a:srgbClr val="0C72B9"/>
                </a:solidFill>
                <a:latin typeface="Arial"/>
                <a:cs typeface="Arial"/>
              </a:rPr>
              <a:t>The State</a:t>
            </a:r>
            <a:r>
              <a:rPr lang="en-US" sz="2200" kern="0">
                <a:latin typeface="Arial"/>
                <a:cs typeface="Arial"/>
              </a:rPr>
              <a:t>, prior to administering the relevant skills or knowledge test, must use information from the Training Provider Registry to verify that the driver has competed required training.</a:t>
            </a:r>
            <a:endParaRPr lang="en-US" sz="2200">
              <a:latin typeface="Arial" panose="020B0604020202020204" pitchFamily="34" charset="0"/>
              <a:cs typeface="Arial" panose="020B0604020202020204" pitchFamily="34" charset="0"/>
            </a:endParaRPr>
          </a:p>
        </p:txBody>
      </p:sp>
      <p:sp>
        <p:nvSpPr>
          <p:cNvPr id="49" name="Title 8"/>
          <p:cNvSpPr>
            <a:spLocks noGrp="1"/>
          </p:cNvSpPr>
          <p:nvPr>
            <p:ph type="title"/>
          </p:nvPr>
        </p:nvSpPr>
        <p:spPr/>
        <p:txBody>
          <a:bodyPr/>
          <a:lstStyle/>
          <a:p>
            <a:r>
              <a:rPr lang="en-US">
                <a:solidFill>
                  <a:schemeClr val="tx2"/>
                </a:solidFill>
              </a:rPr>
              <a:t>ELDT and the Training Provider Registry (continued)</a:t>
            </a:r>
          </a:p>
        </p:txBody>
      </p:sp>
      <p:sp>
        <p:nvSpPr>
          <p:cNvPr id="11" name="Holder 6">
            <a:extLst>
              <a:ext uri="{FF2B5EF4-FFF2-40B4-BE49-F238E27FC236}">
                <a16:creationId xmlns:a16="http://schemas.microsoft.com/office/drawing/2014/main" id="{46A3B282-3B01-1647-A97E-D4B44B9956CB}"/>
              </a:ext>
            </a:extLst>
          </p:cNvPr>
          <p:cNvSpPr>
            <a:spLocks noGrp="1"/>
          </p:cNvSpPr>
          <p:nvPr>
            <p:ph type="sldNum" sz="quarter" idx="7"/>
          </p:nvPr>
        </p:nvSpPr>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a:spcBef>
                <a:spcPts val="111"/>
              </a:spcBef>
            </a:pPr>
            <a:fld id="{81D60167-4931-47E6-BA6A-407CBD079E47}" type="slidenum">
              <a:rPr lang="en-US" smtClean="0"/>
              <a:pPr marL="12700">
                <a:spcBef>
                  <a:spcPts val="111"/>
                </a:spcBef>
              </a:pPr>
              <a:t>37</a:t>
            </a:fld>
            <a:endParaRPr lang="en-US"/>
          </a:p>
        </p:txBody>
      </p:sp>
    </p:spTree>
    <p:custDataLst>
      <p:tags r:id="rId1"/>
    </p:custDataLst>
    <p:extLst>
      <p:ext uri="{BB962C8B-B14F-4D97-AF65-F5344CB8AC3E}">
        <p14:creationId xmlns:p14="http://schemas.microsoft.com/office/powerpoint/2010/main" val="9947982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8"/>
          <p:cNvSpPr>
            <a:spLocks noGrp="1"/>
          </p:cNvSpPr>
          <p:nvPr>
            <p:ph type="title"/>
          </p:nvPr>
        </p:nvSpPr>
        <p:spPr/>
        <p:txBody>
          <a:bodyPr/>
          <a:lstStyle/>
          <a:p>
            <a:r>
              <a:rPr lang="en-US">
                <a:solidFill>
                  <a:schemeClr val="tx2"/>
                </a:solidFill>
              </a:rPr>
              <a:t>ELDT and the Training Provider Registry (continued)</a:t>
            </a:r>
          </a:p>
        </p:txBody>
      </p:sp>
      <p:sp>
        <p:nvSpPr>
          <p:cNvPr id="11" name="Holder 6">
            <a:extLst>
              <a:ext uri="{FF2B5EF4-FFF2-40B4-BE49-F238E27FC236}">
                <a16:creationId xmlns:a16="http://schemas.microsoft.com/office/drawing/2014/main" id="{46A3B282-3B01-1647-A97E-D4B44B9956CB}"/>
              </a:ext>
            </a:extLst>
          </p:cNvPr>
          <p:cNvSpPr>
            <a:spLocks noGrp="1"/>
          </p:cNvSpPr>
          <p:nvPr>
            <p:ph type="sldNum" sz="quarter" idx="7"/>
          </p:nvPr>
        </p:nvSpPr>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111"/>
              </a:spcBef>
              <a:spcAft>
                <a:spcPts val="0"/>
              </a:spcAft>
              <a:buClrTx/>
              <a:buSzTx/>
              <a:buFontTx/>
              <a:buNone/>
              <a:tabLst/>
              <a:defRPr/>
            </a:pPr>
            <a:fld id="{81D60167-4931-47E6-BA6A-407CBD079E47}"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12700" marR="0" lvl="0" indent="0" algn="l" defTabSz="914400" rtl="0" eaLnBrk="1" fontAlgn="auto" latinLnBrk="0" hangingPunct="1">
                <a:lnSpc>
                  <a:spcPct val="100000"/>
                </a:lnSpc>
                <a:spcBef>
                  <a:spcPts val="111"/>
                </a:spcBef>
                <a:spcAft>
                  <a:spcPts val="0"/>
                </a:spcAft>
                <a:buClrTx/>
                <a:buSzTx/>
                <a:buFontTx/>
                <a:buNone/>
                <a:tabLst/>
                <a:defRPr/>
              </a:pPr>
              <a:t>38</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57BE1566-CD4E-F2E6-0893-CE590F9CD652}"/>
              </a:ext>
            </a:extLst>
          </p:cNvPr>
          <p:cNvSpPr/>
          <p:nvPr/>
        </p:nvSpPr>
        <p:spPr>
          <a:xfrm>
            <a:off x="72359" y="2117559"/>
            <a:ext cx="6279040" cy="22335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108832D4-0ACF-9582-90E1-16402F82DD55}"/>
              </a:ext>
            </a:extLst>
          </p:cNvPr>
          <p:cNvSpPr/>
          <p:nvPr/>
        </p:nvSpPr>
        <p:spPr>
          <a:xfrm>
            <a:off x="-18575" y="2118253"/>
            <a:ext cx="1265048" cy="223216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bIns="228600"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TRAINING PROVIDER REGISTRY</a:t>
            </a:r>
          </a:p>
        </p:txBody>
      </p:sp>
      <p:sp>
        <p:nvSpPr>
          <p:cNvPr id="4" name="Rectangle 3">
            <a:extLst>
              <a:ext uri="{FF2B5EF4-FFF2-40B4-BE49-F238E27FC236}">
                <a16:creationId xmlns:a16="http://schemas.microsoft.com/office/drawing/2014/main" id="{3C087B28-A91B-9742-76A5-DD4257F83A47}"/>
              </a:ext>
            </a:extLst>
          </p:cNvPr>
          <p:cNvSpPr/>
          <p:nvPr/>
        </p:nvSpPr>
        <p:spPr>
          <a:xfrm>
            <a:off x="2245596" y="2280420"/>
            <a:ext cx="2845571" cy="49244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CDL# 1234567</a:t>
            </a:r>
          </a:p>
        </p:txBody>
      </p:sp>
      <p:sp>
        <p:nvSpPr>
          <p:cNvPr id="5" name="Rectangle 4">
            <a:extLst>
              <a:ext uri="{FF2B5EF4-FFF2-40B4-BE49-F238E27FC236}">
                <a16:creationId xmlns:a16="http://schemas.microsoft.com/office/drawing/2014/main" id="{11F312C8-B9A8-650B-139A-C77C2AB67590}"/>
              </a:ext>
            </a:extLst>
          </p:cNvPr>
          <p:cNvSpPr/>
          <p:nvPr/>
        </p:nvSpPr>
        <p:spPr>
          <a:xfrm>
            <a:off x="-1" y="4350419"/>
            <a:ext cx="1246474" cy="25187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TRAINING PROVIDERS</a:t>
            </a:r>
          </a:p>
        </p:txBody>
      </p:sp>
      <p:sp>
        <p:nvSpPr>
          <p:cNvPr id="6" name="Rectangle 5">
            <a:extLst>
              <a:ext uri="{FF2B5EF4-FFF2-40B4-BE49-F238E27FC236}">
                <a16:creationId xmlns:a16="http://schemas.microsoft.com/office/drawing/2014/main" id="{B8D8D912-3AE6-E82B-F8BC-E33A45840373}"/>
              </a:ext>
            </a:extLst>
          </p:cNvPr>
          <p:cNvSpPr/>
          <p:nvPr/>
        </p:nvSpPr>
        <p:spPr>
          <a:xfrm>
            <a:off x="1308138" y="6315046"/>
            <a:ext cx="2291164" cy="439945"/>
          </a:xfrm>
          <a:prstGeom prst="rect">
            <a:avLst/>
          </a:prstGeom>
          <a:solidFill>
            <a:schemeClr val="accent5"/>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Provider A</a:t>
            </a:r>
          </a:p>
        </p:txBody>
      </p:sp>
      <p:grpSp>
        <p:nvGrpSpPr>
          <p:cNvPr id="7" name="Group 6">
            <a:extLst>
              <a:ext uri="{FF2B5EF4-FFF2-40B4-BE49-F238E27FC236}">
                <a16:creationId xmlns:a16="http://schemas.microsoft.com/office/drawing/2014/main" id="{998CAEBC-C422-D5C8-C77C-1FB59E3251D2}"/>
              </a:ext>
            </a:extLst>
          </p:cNvPr>
          <p:cNvGrpSpPr/>
          <p:nvPr/>
        </p:nvGrpSpPr>
        <p:grpSpPr>
          <a:xfrm>
            <a:off x="1531894" y="4781360"/>
            <a:ext cx="1259679" cy="1056286"/>
            <a:chOff x="2518804" y="4402104"/>
            <a:chExt cx="1551511" cy="1292726"/>
          </a:xfrm>
        </p:grpSpPr>
        <p:pic>
          <p:nvPicPr>
            <p:cNvPr id="8" name="Picture 7" descr="Icon&#10;&#10;Description automatically generated">
              <a:extLst>
                <a:ext uri="{FF2B5EF4-FFF2-40B4-BE49-F238E27FC236}">
                  <a16:creationId xmlns:a16="http://schemas.microsoft.com/office/drawing/2014/main" id="{AFC9B277-0641-CF75-BF63-EBD52059C9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8804" y="4402104"/>
              <a:ext cx="1551511" cy="1292726"/>
            </a:xfrm>
            <a:prstGeom prst="rect">
              <a:avLst/>
            </a:prstGeom>
          </p:spPr>
        </p:pic>
        <p:sp>
          <p:nvSpPr>
            <p:cNvPr id="9" name="Rectangle 8">
              <a:extLst>
                <a:ext uri="{FF2B5EF4-FFF2-40B4-BE49-F238E27FC236}">
                  <a16:creationId xmlns:a16="http://schemas.microsoft.com/office/drawing/2014/main" id="{0E72ED9D-0CD1-45F3-AAA6-D026E7D1C5CF}"/>
                </a:ext>
              </a:extLst>
            </p:cNvPr>
            <p:cNvSpPr/>
            <p:nvPr/>
          </p:nvSpPr>
          <p:spPr>
            <a:xfrm>
              <a:off x="2666282" y="4604202"/>
              <a:ext cx="1245224" cy="56277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Theory</a:t>
              </a:r>
            </a:p>
          </p:txBody>
        </p:sp>
      </p:grpSp>
      <p:sp>
        <p:nvSpPr>
          <p:cNvPr id="10" name="Rectangle 9">
            <a:extLst>
              <a:ext uri="{FF2B5EF4-FFF2-40B4-BE49-F238E27FC236}">
                <a16:creationId xmlns:a16="http://schemas.microsoft.com/office/drawing/2014/main" id="{3F1CB669-9B95-C932-E562-1E41AD3AFBB7}"/>
              </a:ext>
            </a:extLst>
          </p:cNvPr>
          <p:cNvSpPr/>
          <p:nvPr/>
        </p:nvSpPr>
        <p:spPr>
          <a:xfrm>
            <a:off x="3810898" y="6315046"/>
            <a:ext cx="2291164" cy="439945"/>
          </a:xfrm>
          <a:prstGeom prst="rect">
            <a:avLst/>
          </a:prstGeom>
          <a:solidFill>
            <a:srgbClr val="00ADEE"/>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Provider B</a:t>
            </a:r>
          </a:p>
        </p:txBody>
      </p:sp>
      <p:grpSp>
        <p:nvGrpSpPr>
          <p:cNvPr id="12" name="Group 11">
            <a:extLst>
              <a:ext uri="{FF2B5EF4-FFF2-40B4-BE49-F238E27FC236}">
                <a16:creationId xmlns:a16="http://schemas.microsoft.com/office/drawing/2014/main" id="{B521248D-4DC3-8117-74B4-BF85DF0B995D}"/>
              </a:ext>
            </a:extLst>
          </p:cNvPr>
          <p:cNvGrpSpPr/>
          <p:nvPr/>
        </p:nvGrpSpPr>
        <p:grpSpPr>
          <a:xfrm>
            <a:off x="4573151" y="4513974"/>
            <a:ext cx="1049107" cy="795529"/>
            <a:chOff x="6481081" y="3757910"/>
            <a:chExt cx="1359722" cy="1169858"/>
          </a:xfrm>
        </p:grpSpPr>
        <p:pic>
          <p:nvPicPr>
            <p:cNvPr id="13" name="Picture 12" descr="Icon&#10;&#10;Description automatically generated">
              <a:extLst>
                <a:ext uri="{FF2B5EF4-FFF2-40B4-BE49-F238E27FC236}">
                  <a16:creationId xmlns:a16="http://schemas.microsoft.com/office/drawing/2014/main" id="{323F13EF-5FFF-91C1-84F7-5E818107198D}"/>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481081" y="3757910"/>
              <a:ext cx="1359722" cy="1169858"/>
            </a:xfrm>
            <a:prstGeom prst="rect">
              <a:avLst/>
            </a:prstGeom>
          </p:spPr>
        </p:pic>
        <p:sp>
          <p:nvSpPr>
            <p:cNvPr id="14" name="Rectangle 13">
              <a:extLst>
                <a:ext uri="{FF2B5EF4-FFF2-40B4-BE49-F238E27FC236}">
                  <a16:creationId xmlns:a16="http://schemas.microsoft.com/office/drawing/2014/main" id="{56D99DEE-6480-9B94-26C0-A6A32E298A28}"/>
                </a:ext>
              </a:extLst>
            </p:cNvPr>
            <p:cNvSpPr/>
            <p:nvPr/>
          </p:nvSpPr>
          <p:spPr>
            <a:xfrm>
              <a:off x="6700280" y="3881897"/>
              <a:ext cx="875548" cy="49244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BTW-Road</a:t>
              </a:r>
            </a:p>
          </p:txBody>
        </p:sp>
      </p:grpSp>
      <p:grpSp>
        <p:nvGrpSpPr>
          <p:cNvPr id="15" name="Group 14">
            <a:extLst>
              <a:ext uri="{FF2B5EF4-FFF2-40B4-BE49-F238E27FC236}">
                <a16:creationId xmlns:a16="http://schemas.microsoft.com/office/drawing/2014/main" id="{BFBF4E86-5376-B393-99A4-2295A826A66E}"/>
              </a:ext>
            </a:extLst>
          </p:cNvPr>
          <p:cNvGrpSpPr/>
          <p:nvPr/>
        </p:nvGrpSpPr>
        <p:grpSpPr>
          <a:xfrm>
            <a:off x="4550035" y="5381911"/>
            <a:ext cx="1049107" cy="822342"/>
            <a:chOff x="6481081" y="5050636"/>
            <a:chExt cx="1359721" cy="1169857"/>
          </a:xfrm>
        </p:grpSpPr>
        <p:pic>
          <p:nvPicPr>
            <p:cNvPr id="16" name="Picture 15" descr="Icon&#10;&#10;Description automatically generated">
              <a:extLst>
                <a:ext uri="{FF2B5EF4-FFF2-40B4-BE49-F238E27FC236}">
                  <a16:creationId xmlns:a16="http://schemas.microsoft.com/office/drawing/2014/main" id="{BB5C9F32-82DD-C6AE-E0D1-E6C4EF5C1BF9}"/>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481081" y="5050636"/>
              <a:ext cx="1359721" cy="1169857"/>
            </a:xfrm>
            <a:prstGeom prst="rect">
              <a:avLst/>
            </a:prstGeom>
          </p:spPr>
        </p:pic>
        <p:sp>
          <p:nvSpPr>
            <p:cNvPr id="17" name="Rectangle 16">
              <a:extLst>
                <a:ext uri="{FF2B5EF4-FFF2-40B4-BE49-F238E27FC236}">
                  <a16:creationId xmlns:a16="http://schemas.microsoft.com/office/drawing/2014/main" id="{2430DBD8-CD24-B722-6479-989260B8FB07}"/>
                </a:ext>
              </a:extLst>
            </p:cNvPr>
            <p:cNvSpPr/>
            <p:nvPr/>
          </p:nvSpPr>
          <p:spPr>
            <a:xfrm>
              <a:off x="6687368" y="5175504"/>
              <a:ext cx="901373" cy="54670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BTW-Range</a:t>
              </a:r>
            </a:p>
          </p:txBody>
        </p:sp>
      </p:grpSp>
      <p:pic>
        <p:nvPicPr>
          <p:cNvPr id="18" name="Picture 17" descr="Icon&#10;&#10;Description automatically generated with low confidence">
            <a:extLst>
              <a:ext uri="{FF2B5EF4-FFF2-40B4-BE49-F238E27FC236}">
                <a16:creationId xmlns:a16="http://schemas.microsoft.com/office/drawing/2014/main" id="{A375152B-F953-BCA6-AA07-2B0DC3BE46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476" y="5066494"/>
            <a:ext cx="773519" cy="806372"/>
          </a:xfrm>
          <a:prstGeom prst="rect">
            <a:avLst/>
          </a:prstGeom>
        </p:spPr>
      </p:pic>
      <p:grpSp>
        <p:nvGrpSpPr>
          <p:cNvPr id="20" name="Group 19">
            <a:extLst>
              <a:ext uri="{FF2B5EF4-FFF2-40B4-BE49-F238E27FC236}">
                <a16:creationId xmlns:a16="http://schemas.microsoft.com/office/drawing/2014/main" id="{B6589C8F-31C0-0E61-6FCB-A164B7C6BCF8}"/>
              </a:ext>
            </a:extLst>
          </p:cNvPr>
          <p:cNvGrpSpPr/>
          <p:nvPr/>
        </p:nvGrpSpPr>
        <p:grpSpPr>
          <a:xfrm>
            <a:off x="2655745" y="2815824"/>
            <a:ext cx="2078388" cy="571764"/>
            <a:chOff x="4094580" y="2407623"/>
            <a:chExt cx="2078388" cy="571764"/>
          </a:xfrm>
        </p:grpSpPr>
        <p:pic>
          <p:nvPicPr>
            <p:cNvPr id="21" name="Picture 20" descr="Icon&#10;&#10;Description automatically generated">
              <a:extLst>
                <a:ext uri="{FF2B5EF4-FFF2-40B4-BE49-F238E27FC236}">
                  <a16:creationId xmlns:a16="http://schemas.microsoft.com/office/drawing/2014/main" id="{6B8DFED3-CFFF-BCEC-89DA-5E7A37D3F655}"/>
                </a:ext>
              </a:extLst>
            </p:cNvPr>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33210" y="2407623"/>
              <a:ext cx="609009" cy="571646"/>
            </a:xfrm>
            <a:prstGeom prst="rect">
              <a:avLst/>
            </a:prstGeom>
          </p:spPr>
        </p:pic>
        <p:pic>
          <p:nvPicPr>
            <p:cNvPr id="22" name="Picture 21" descr="Icon&#10;&#10;Description automatically generated">
              <a:extLst>
                <a:ext uri="{FF2B5EF4-FFF2-40B4-BE49-F238E27FC236}">
                  <a16:creationId xmlns:a16="http://schemas.microsoft.com/office/drawing/2014/main" id="{E43EB6DC-6854-2EEA-81C0-A434232A056A}"/>
                </a:ext>
              </a:extLst>
            </p:cNvPr>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563959" y="2407623"/>
              <a:ext cx="609009" cy="571646"/>
            </a:xfrm>
            <a:prstGeom prst="rect">
              <a:avLst/>
            </a:prstGeom>
          </p:spPr>
        </p:pic>
        <p:pic>
          <p:nvPicPr>
            <p:cNvPr id="23" name="Picture 22" descr="Icon&#10;&#10;Description automatically generated">
              <a:extLst>
                <a:ext uri="{FF2B5EF4-FFF2-40B4-BE49-F238E27FC236}">
                  <a16:creationId xmlns:a16="http://schemas.microsoft.com/office/drawing/2014/main" id="{7A555ECE-E800-3866-F41D-1C6D76AAB6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4580" y="2407741"/>
              <a:ext cx="609009" cy="571646"/>
            </a:xfrm>
            <a:prstGeom prst="rect">
              <a:avLst/>
            </a:prstGeom>
          </p:spPr>
        </p:pic>
      </p:grpSp>
      <p:sp>
        <p:nvSpPr>
          <p:cNvPr id="24" name="Arrow: Right 23">
            <a:extLst>
              <a:ext uri="{FF2B5EF4-FFF2-40B4-BE49-F238E27FC236}">
                <a16:creationId xmlns:a16="http://schemas.microsoft.com/office/drawing/2014/main" id="{0B88D7E1-A549-BE79-87C0-F10501348261}"/>
              </a:ext>
            </a:extLst>
          </p:cNvPr>
          <p:cNvSpPr/>
          <p:nvPr/>
        </p:nvSpPr>
        <p:spPr>
          <a:xfrm rot="18242889">
            <a:off x="1785581" y="3854741"/>
            <a:ext cx="1287740" cy="281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5" name="Arrow: Right 24">
            <a:extLst>
              <a:ext uri="{FF2B5EF4-FFF2-40B4-BE49-F238E27FC236}">
                <a16:creationId xmlns:a16="http://schemas.microsoft.com/office/drawing/2014/main" id="{575E73B3-F803-95F7-3077-6C291420AC55}"/>
              </a:ext>
            </a:extLst>
          </p:cNvPr>
          <p:cNvSpPr/>
          <p:nvPr/>
        </p:nvSpPr>
        <p:spPr>
          <a:xfrm rot="3357111" flipH="1">
            <a:off x="4205595" y="3701727"/>
            <a:ext cx="976647" cy="277481"/>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6" name="TextBox 25">
            <a:extLst>
              <a:ext uri="{FF2B5EF4-FFF2-40B4-BE49-F238E27FC236}">
                <a16:creationId xmlns:a16="http://schemas.microsoft.com/office/drawing/2014/main" id="{B6F6D8B0-CCE4-6202-3A0C-ED9C2862B1F5}"/>
              </a:ext>
            </a:extLst>
          </p:cNvPr>
          <p:cNvSpPr txBox="1"/>
          <p:nvPr/>
        </p:nvSpPr>
        <p:spPr>
          <a:xfrm>
            <a:off x="6507126" y="1826941"/>
            <a:ext cx="2317897" cy="4616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The Registry is set up to accept submissions from multiple providers.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EXAMPLE:</a:t>
            </a:r>
          </a:p>
          <a:p>
            <a:pPr marL="285750" marR="0" lvl="0" indent="-285750" algn="l" defTabSz="914400" rtl="0" eaLnBrk="1" fontAlgn="auto" latinLnBrk="0" hangingPunct="1">
              <a:lnSpc>
                <a:spcPct val="100000"/>
              </a:lnSpc>
              <a:spcBef>
                <a:spcPts val="0"/>
              </a:spcBef>
              <a:spcAft>
                <a:spcPts val="0"/>
              </a:spcAft>
              <a:buClr>
                <a:srgbClr val="15396C"/>
              </a:buClr>
              <a:buSzTx/>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Provider A submits certification for the theory training the driver completed with them.</a:t>
            </a:r>
          </a:p>
          <a:p>
            <a:pPr marL="285750" marR="0" lvl="0" indent="-285750" algn="l" defTabSz="914400" rtl="0" eaLnBrk="1" fontAlgn="auto" latinLnBrk="0" hangingPunct="1">
              <a:lnSpc>
                <a:spcPct val="100000"/>
              </a:lnSpc>
              <a:spcBef>
                <a:spcPts val="0"/>
              </a:spcBef>
              <a:spcAft>
                <a:spcPts val="0"/>
              </a:spcAft>
              <a:buClr>
                <a:srgbClr val="15396C"/>
              </a:buClr>
              <a:buSzTx/>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Provider B submits certification for the BTW training completed with them.</a:t>
            </a:r>
          </a:p>
          <a:p>
            <a:pPr marL="285750" marR="0" lvl="0" indent="-285750" algn="l" defTabSz="914400" rtl="0" eaLnBrk="1" fontAlgn="auto" latinLnBrk="0" hangingPunct="1">
              <a:lnSpc>
                <a:spcPct val="100000"/>
              </a:lnSpc>
              <a:spcBef>
                <a:spcPts val="0"/>
              </a:spcBef>
              <a:spcAft>
                <a:spcPts val="0"/>
              </a:spcAft>
              <a:buClr>
                <a:srgbClr val="15396C"/>
              </a:buClr>
              <a:buSzTx/>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All records are tied to CDL# 1234567 and can be queried by a State, the driver can also view their complete record.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27" name="Picture 26" descr="A picture containing text, monitor, display, dark&#10;&#10;Description automatically generated">
            <a:extLst>
              <a:ext uri="{FF2B5EF4-FFF2-40B4-BE49-F238E27FC236}">
                <a16:creationId xmlns:a16="http://schemas.microsoft.com/office/drawing/2014/main" id="{D7EF79F9-4AE6-DA2A-1A36-950FA81A7BF5}"/>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63745" y="2386486"/>
            <a:ext cx="918979" cy="918979"/>
          </a:xfrm>
          <a:prstGeom prst="rect">
            <a:avLst/>
          </a:prstGeom>
        </p:spPr>
      </p:pic>
      <p:pic>
        <p:nvPicPr>
          <p:cNvPr id="19" name="Picture 18" descr="Logo, icon, company name&#10;&#10;Description automatically generated">
            <a:extLst>
              <a:ext uri="{FF2B5EF4-FFF2-40B4-BE49-F238E27FC236}">
                <a16:creationId xmlns:a16="http://schemas.microsoft.com/office/drawing/2014/main" id="{30253D62-1BBB-8475-585B-CCB981F93A4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9504" y="2732604"/>
            <a:ext cx="420380" cy="482869"/>
          </a:xfrm>
          <a:prstGeom prst="rect">
            <a:avLst/>
          </a:prstGeom>
        </p:spPr>
      </p:pic>
    </p:spTree>
    <p:custDataLst>
      <p:tags r:id="rId1"/>
    </p:custDataLst>
    <p:extLst>
      <p:ext uri="{BB962C8B-B14F-4D97-AF65-F5344CB8AC3E}">
        <p14:creationId xmlns:p14="http://schemas.microsoft.com/office/powerpoint/2010/main" val="35487425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2"/>
                                        </p:tgtEl>
                                      </p:cBhvr>
                                    </p:animEffect>
                                    <p:animScale>
                                      <p:cBhvr>
                                        <p:cTn id="12" dur="250" autoRev="1" fill="hold"/>
                                        <p:tgtEl>
                                          <p:spTgt spid="12"/>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15"/>
                                        </p:tgtEl>
                                      </p:cBhvr>
                                    </p:animEffect>
                                    <p:animScale>
                                      <p:cBhvr>
                                        <p:cTn id="15" dur="250" autoRev="1" fill="hold"/>
                                        <p:tgtEl>
                                          <p:spTgt spid="15"/>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500" tmFilter="0, 0; .2, .5; .8, .5; 1, 0"/>
                                        <p:tgtEl>
                                          <p:spTgt spid="20"/>
                                        </p:tgtEl>
                                      </p:cBhvr>
                                    </p:animEffect>
                                    <p:animScale>
                                      <p:cBhvr>
                                        <p:cTn id="20"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1410A7-7B3B-4947-8FDE-488BFA3D1A57}"/>
              </a:ext>
            </a:extLst>
          </p:cNvPr>
          <p:cNvSpPr>
            <a:spLocks noGrp="1"/>
          </p:cNvSpPr>
          <p:nvPr>
            <p:ph type="title"/>
          </p:nvPr>
        </p:nvSpPr>
        <p:spPr>
          <a:xfrm>
            <a:off x="1417778" y="1995055"/>
            <a:ext cx="3765594" cy="990424"/>
          </a:xfrm>
        </p:spPr>
        <p:txBody>
          <a:bodyPr/>
          <a:lstStyle/>
          <a:p>
            <a:r>
              <a:rPr lang="en-US"/>
              <a:t>Using the Training Provider Registry</a:t>
            </a:r>
          </a:p>
        </p:txBody>
      </p:sp>
      <p:sp>
        <p:nvSpPr>
          <p:cNvPr id="4" name="Slide Number Placeholder 3">
            <a:extLst>
              <a:ext uri="{FF2B5EF4-FFF2-40B4-BE49-F238E27FC236}">
                <a16:creationId xmlns:a16="http://schemas.microsoft.com/office/drawing/2014/main" id="{D03B61AE-5454-C449-A153-3FEDC57B20B0}"/>
              </a:ext>
            </a:extLst>
          </p:cNvPr>
          <p:cNvSpPr>
            <a:spLocks noGrp="1"/>
          </p:cNvSpPr>
          <p:nvPr>
            <p:ph type="sldNum" sz="quarter" idx="7"/>
          </p:nvPr>
        </p:nvSpPr>
        <p:spPr/>
        <p:txBody>
          <a:bodyPr/>
          <a:lstStyle/>
          <a:p>
            <a:fld id="{A01475F6-15BF-E945-87A6-683076D41687}" type="slidenum">
              <a:rPr lang="en-US" smtClean="0"/>
              <a:pPr/>
              <a:t>39</a:t>
            </a:fld>
            <a:endParaRPr lang="en-US"/>
          </a:p>
        </p:txBody>
      </p:sp>
    </p:spTree>
    <p:extLst>
      <p:ext uri="{BB962C8B-B14F-4D97-AF65-F5344CB8AC3E}">
        <p14:creationId xmlns:p14="http://schemas.microsoft.com/office/powerpoint/2010/main" val="3468378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1410A7-7B3B-4947-8FDE-488BFA3D1A57}"/>
              </a:ext>
            </a:extLst>
          </p:cNvPr>
          <p:cNvSpPr>
            <a:spLocks noGrp="1"/>
          </p:cNvSpPr>
          <p:nvPr>
            <p:ph type="title"/>
          </p:nvPr>
        </p:nvSpPr>
        <p:spPr>
          <a:xfrm>
            <a:off x="1417778" y="1966586"/>
            <a:ext cx="3765594" cy="1018893"/>
          </a:xfrm>
        </p:spPr>
        <p:txBody>
          <a:bodyPr/>
          <a:lstStyle/>
          <a:p>
            <a:r>
              <a:rPr lang="en-US"/>
              <a:t>The ELDT Regulations</a:t>
            </a:r>
          </a:p>
        </p:txBody>
      </p:sp>
      <p:sp>
        <p:nvSpPr>
          <p:cNvPr id="4" name="Slide Number Placeholder 3">
            <a:extLst>
              <a:ext uri="{FF2B5EF4-FFF2-40B4-BE49-F238E27FC236}">
                <a16:creationId xmlns:a16="http://schemas.microsoft.com/office/drawing/2014/main" id="{D03B61AE-5454-C449-A153-3FEDC57B20B0}"/>
              </a:ext>
            </a:extLst>
          </p:cNvPr>
          <p:cNvSpPr>
            <a:spLocks noGrp="1"/>
          </p:cNvSpPr>
          <p:nvPr>
            <p:ph type="sldNum" sz="quarter" idx="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31077821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7306FE2-AD1F-3640-9358-FBF79F10430E}"/>
              </a:ext>
            </a:extLst>
          </p:cNvPr>
          <p:cNvSpPr>
            <a:spLocks noGrp="1"/>
          </p:cNvSpPr>
          <p:nvPr>
            <p:ph type="title"/>
          </p:nvPr>
        </p:nvSpPr>
        <p:spPr>
          <a:xfrm>
            <a:off x="645188" y="1031557"/>
            <a:ext cx="7660615" cy="492443"/>
          </a:xfrm>
        </p:spPr>
        <p:txBody>
          <a:bodyPr lIns="0" tIns="0" rIns="0" bIns="0" anchor="t"/>
          <a:lstStyle/>
          <a:p>
            <a:r>
              <a:rPr lang="en-US" kern="0"/>
              <a:t>Drivers: Determine ELDT Applicability</a:t>
            </a:r>
          </a:p>
        </p:txBody>
      </p:sp>
      <p:sp>
        <p:nvSpPr>
          <p:cNvPr id="2" name="Slide Number Placeholder 1"/>
          <p:cNvSpPr>
            <a:spLocks noGrp="1"/>
          </p:cNvSpPr>
          <p:nvPr>
            <p:ph type="sldNum" sz="quarter" idx="7"/>
          </p:nvPr>
        </p:nvSpPr>
        <p:spPr/>
        <p:txBody>
          <a:bodyPr/>
          <a:lstStyle/>
          <a:p>
            <a:pPr marL="12700" marR="0" lvl="0" indent="0" algn="l" defTabSz="914400" rtl="0" eaLnBrk="1" fontAlgn="auto" latinLnBrk="0" hangingPunct="1">
              <a:lnSpc>
                <a:spcPct val="100000"/>
              </a:lnSpc>
              <a:spcBef>
                <a:spcPts val="111"/>
              </a:spcBef>
              <a:spcAft>
                <a:spcPts val="0"/>
              </a:spcAft>
              <a:buClrTx/>
              <a:buSzTx/>
              <a:buFontTx/>
              <a:buNone/>
              <a:tabLst/>
              <a:defRPr/>
            </a:pPr>
            <a:fld id="{81D60167-4931-47E6-BA6A-407CBD079E47}"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12700" marR="0" lvl="0" indent="0" algn="l" defTabSz="914400" rtl="0" eaLnBrk="1" fontAlgn="auto" latinLnBrk="0" hangingPunct="1">
                <a:lnSpc>
                  <a:spcPct val="100000"/>
                </a:lnSpc>
                <a:spcBef>
                  <a:spcPts val="111"/>
                </a:spcBef>
                <a:spcAft>
                  <a:spcPts val="0"/>
                </a:spcAft>
                <a:buClrTx/>
                <a:buSzTx/>
                <a:buFontTx/>
                <a:buNone/>
                <a:tabLst/>
                <a:defRPr/>
              </a:pPr>
              <a:t>40</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24D43FE6-44B4-3B9D-959F-87B414FCE562}"/>
              </a:ext>
            </a:extLst>
          </p:cNvPr>
          <p:cNvSpPr txBox="1">
            <a:spLocks/>
          </p:cNvSpPr>
          <p:nvPr/>
        </p:nvSpPr>
        <p:spPr>
          <a:xfrm>
            <a:off x="673466" y="960120"/>
            <a:ext cx="8534400" cy="488344"/>
          </a:xfrm>
          <a:prstGeom prst="rect">
            <a:avLst/>
          </a:prstGeom>
          <a:effectLst/>
        </p:spPr>
        <p:txBody>
          <a:bodyPr lIns="0" tIns="0" rIns="0" bIns="0"/>
          <a:lstStyle>
            <a:lvl1pPr>
              <a:lnSpc>
                <a:spcPts val="2900"/>
              </a:lnSpc>
              <a:defRPr sz="3000" b="1" i="0" baseline="0">
                <a:solidFill>
                  <a:srgbClr val="15396C"/>
                </a:solidFill>
                <a:latin typeface="Arial Regular"/>
                <a:ea typeface="+mj-ea"/>
                <a:cs typeface="Times New Roman"/>
              </a:defRPr>
            </a:lvl1pPr>
          </a:lstStyle>
          <a:p>
            <a:pPr marL="0" marR="0" lvl="0" indent="0" algn="l" defTabSz="914400" rtl="0" eaLnBrk="1" fontAlgn="auto" latinLnBrk="0" hangingPunct="1">
              <a:lnSpc>
                <a:spcPts val="2900"/>
              </a:lnSpc>
              <a:spcBef>
                <a:spcPts val="0"/>
              </a:spcBef>
              <a:spcAft>
                <a:spcPts val="0"/>
              </a:spcAft>
              <a:buClrTx/>
              <a:buSzTx/>
              <a:buFontTx/>
              <a:buNone/>
              <a:tabLst/>
              <a:defRPr/>
            </a:pPr>
            <a:endParaRPr kumimoji="0" lang="en-US" sz="3000" b="1" i="0" u="none" strike="noStrike" kern="0" cap="none" spc="0" normalizeH="0" baseline="0" noProof="0">
              <a:ln>
                <a:noFill/>
              </a:ln>
              <a:solidFill>
                <a:srgbClr val="15396C"/>
              </a:solidFill>
              <a:effectLst/>
              <a:uLnTx/>
              <a:uFillTx/>
              <a:latin typeface="Arial Regular"/>
              <a:ea typeface="+mj-ea"/>
              <a:cs typeface="Times New Roman"/>
            </a:endParaRPr>
          </a:p>
        </p:txBody>
      </p:sp>
      <p:sp>
        <p:nvSpPr>
          <p:cNvPr id="4" name="Rectangle 3">
            <a:extLst>
              <a:ext uri="{FF2B5EF4-FFF2-40B4-BE49-F238E27FC236}">
                <a16:creationId xmlns:a16="http://schemas.microsoft.com/office/drawing/2014/main" id="{F3A06133-F78F-9649-8FE5-B1F4D9EB99CD}"/>
              </a:ext>
            </a:extLst>
          </p:cNvPr>
          <p:cNvSpPr/>
          <p:nvPr/>
        </p:nvSpPr>
        <p:spPr>
          <a:xfrm>
            <a:off x="11515725" y="6286500"/>
            <a:ext cx="442913" cy="444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B4A91A35-3C14-415F-9D3C-988142A37EDE}" type="slidenum">
              <a:rPr kumimoji="0" lang="en-US" sz="1400" b="0" i="0" u="none" strike="noStrike" kern="1200" cap="none" spc="0" normalizeH="0" baseline="0" noProof="0" dirty="0">
                <a:ln>
                  <a:noFill/>
                </a:ln>
                <a:solidFill>
                  <a:srgbClr val="15396C"/>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400" b="0" i="0" u="none" strike="noStrike" kern="1200" cap="none" spc="0" normalizeH="0" baseline="0" noProof="0">
              <a:ln>
                <a:noFill/>
              </a:ln>
              <a:solidFill>
                <a:srgbClr val="15396C"/>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599DAA9C-64AE-0728-4479-60DFC187E871}"/>
              </a:ext>
            </a:extLst>
          </p:cNvPr>
          <p:cNvSpPr/>
          <p:nvPr/>
        </p:nvSpPr>
        <p:spPr>
          <a:xfrm>
            <a:off x="1751682" y="4990641"/>
            <a:ext cx="1344058" cy="126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Text Placeholder 13">
            <a:extLst>
              <a:ext uri="{FF2B5EF4-FFF2-40B4-BE49-F238E27FC236}">
                <a16:creationId xmlns:a16="http://schemas.microsoft.com/office/drawing/2014/main" id="{4BC98ADB-F963-1824-2F34-9A9D7C21C46F}"/>
              </a:ext>
            </a:extLst>
          </p:cNvPr>
          <p:cNvSpPr txBox="1">
            <a:spLocks/>
          </p:cNvSpPr>
          <p:nvPr/>
        </p:nvSpPr>
        <p:spPr>
          <a:xfrm>
            <a:off x="645188" y="1448464"/>
            <a:ext cx="3822334" cy="4986643"/>
          </a:xfrm>
          <a:prstGeom prst="rect">
            <a:avLst/>
          </a:prstGeom>
        </p:spPr>
        <p:txBody>
          <a:bodyPr wrap="square" lIns="0" tIns="0" rIns="0" bIns="0">
            <a:normAutofit fontScale="92500" lnSpcReduction="10000"/>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342900" marR="0" lvl="0" indent="-342900" algn="l" defTabSz="914400" rtl="0" eaLnBrk="1" fontAlgn="auto" latinLnBrk="0" hangingPunct="1">
              <a:lnSpc>
                <a:spcPct val="100000"/>
              </a:lnSpc>
              <a:spcBef>
                <a:spcPts val="0"/>
              </a:spcBef>
              <a:spcAft>
                <a:spcPts val="600"/>
              </a:spcAft>
              <a:buClr>
                <a:srgbClr val="0C72B9"/>
              </a:buClr>
              <a:buSzTx/>
              <a:buFont typeface="Wingdings" panose="05000000000000000000" pitchFamily="2" charset="2"/>
              <a:buChar char="§"/>
              <a:tabLst/>
              <a:defRPr/>
            </a:pPr>
            <a:r>
              <a:rPr kumimoji="0" lang="en-US" sz="19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Drivers should first determine if they are required to complete entry-level driver training. </a:t>
            </a:r>
          </a:p>
          <a:p>
            <a:pPr marL="640080" marR="0" lvl="1" indent="-285750" algn="l" defTabSz="914400" rtl="0" eaLnBrk="1" fontAlgn="auto" latinLnBrk="0" hangingPunct="1">
              <a:lnSpc>
                <a:spcPct val="100000"/>
              </a:lnSpc>
              <a:spcBef>
                <a:spcPts val="0"/>
              </a:spcBef>
              <a:spcAft>
                <a:spcPts val="600"/>
              </a:spcAft>
              <a:buClr>
                <a:srgbClr val="0C72B9"/>
              </a:buClr>
              <a:buSzTx/>
              <a:buFont typeface="Arial" panose="020B0604020202020204" pitchFamily="34" charset="0"/>
              <a:buChar char="‒"/>
              <a:tabLst/>
              <a:defRPr/>
            </a:pPr>
            <a:r>
              <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Carefully review the regulations found in the Code of Federal Regulations (CFR), title 49, </a:t>
            </a:r>
            <a:r>
              <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hlinkClick r:id="rId4"/>
              </a:rPr>
              <a:t>part 380, subpart F</a:t>
            </a:r>
            <a:r>
              <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a:t>
            </a:r>
          </a:p>
          <a:p>
            <a:pPr marL="342900" marR="0" lvl="0" indent="-342900" algn="l" defTabSz="914400" rtl="0" eaLnBrk="1" fontAlgn="auto" latinLnBrk="0" hangingPunct="1">
              <a:lnSpc>
                <a:spcPct val="100000"/>
              </a:lnSpc>
              <a:spcBef>
                <a:spcPts val="1200"/>
              </a:spcBef>
              <a:spcAft>
                <a:spcPts val="600"/>
              </a:spcAft>
              <a:buClr>
                <a:srgbClr val="0C72B9"/>
              </a:buClr>
              <a:buSzTx/>
              <a:buFont typeface="Wingdings" panose="05000000000000000000" pitchFamily="2" charset="2"/>
              <a:buChar char="§"/>
              <a:tabLst/>
              <a:defRPr/>
            </a:pPr>
            <a:r>
              <a:rPr kumimoji="0" lang="en-US" sz="19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FMCSA has prepared these materials to assist drivers: </a:t>
            </a:r>
          </a:p>
          <a:p>
            <a:pPr marL="640080" marR="0" lvl="1" indent="-285750" algn="l" defTabSz="914400" rtl="0" eaLnBrk="1" fontAlgn="auto" latinLnBrk="0" hangingPunct="1">
              <a:lnSpc>
                <a:spcPct val="100000"/>
              </a:lnSpc>
              <a:spcBef>
                <a:spcPts val="0"/>
              </a:spcBef>
              <a:spcAft>
                <a:spcPts val="600"/>
              </a:spcAft>
              <a:buClr>
                <a:srgbClr val="0C72B9"/>
              </a:buClr>
              <a:buSzTx/>
              <a:buFont typeface="Arial" panose="020B0604020202020204" pitchFamily="34" charset="0"/>
              <a:buChar char="‒"/>
              <a:tabLst/>
              <a:defRPr/>
            </a:pPr>
            <a:r>
              <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Download the </a:t>
            </a:r>
            <a:r>
              <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hlinkClick r:id="rId5"/>
              </a:rPr>
              <a:t>ELDT Applicability Factsheet</a:t>
            </a:r>
            <a:r>
              <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p>
          <a:p>
            <a:pPr marL="640080" marR="0" lvl="1" indent="-285750" algn="l" defTabSz="914400" rtl="0" eaLnBrk="1" fontAlgn="auto" latinLnBrk="0" hangingPunct="1">
              <a:lnSpc>
                <a:spcPct val="100000"/>
              </a:lnSpc>
              <a:spcBef>
                <a:spcPts val="0"/>
              </a:spcBef>
              <a:spcAft>
                <a:spcPts val="600"/>
              </a:spcAft>
              <a:buClr>
                <a:srgbClr val="0C72B9"/>
              </a:buClr>
              <a:buSzTx/>
              <a:buFont typeface="Arial" panose="020B0604020202020204" pitchFamily="34" charset="0"/>
              <a:buChar char="‒"/>
              <a:tabLst/>
              <a:defRPr/>
            </a:pPr>
            <a:r>
              <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Watch the “</a:t>
            </a:r>
            <a:r>
              <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hlinkClick r:id="rId6"/>
              </a:rPr>
              <a:t>Who needs to take entry-level driver training?” video</a:t>
            </a:r>
            <a:r>
              <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p>
          <a:p>
            <a:pPr marL="640080" marR="0" lvl="1" indent="-285750" algn="l" defTabSz="914400" rtl="0" eaLnBrk="1" fontAlgn="auto" latinLnBrk="0" hangingPunct="1">
              <a:lnSpc>
                <a:spcPct val="100000"/>
              </a:lnSpc>
              <a:spcBef>
                <a:spcPts val="0"/>
              </a:spcBef>
              <a:spcAft>
                <a:spcPts val="600"/>
              </a:spcAft>
              <a:buClr>
                <a:srgbClr val="0C72B9"/>
              </a:buClr>
              <a:buSzTx/>
              <a:buFont typeface="Arial" panose="020B0604020202020204" pitchFamily="34" charset="0"/>
              <a:buChar char="‒"/>
              <a:tabLst/>
              <a:defRPr/>
            </a:pPr>
            <a:r>
              <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Read the scenarios listed on </a:t>
            </a:r>
            <a:r>
              <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hlinkClick r:id="rId7"/>
              </a:rPr>
              <a:t>https://tpr.fmcsa.dot.gov/Learn/</a:t>
            </a:r>
            <a:br>
              <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hlinkClick r:id="rId7"/>
              </a:rPr>
            </a:br>
            <a:r>
              <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hlinkClick r:id="rId7"/>
              </a:rPr>
              <a:t>ELDT</a:t>
            </a:r>
            <a:r>
              <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p>
        </p:txBody>
      </p:sp>
      <p:pic>
        <p:nvPicPr>
          <p:cNvPr id="7" name="Picture 6">
            <a:extLst>
              <a:ext uri="{FF2B5EF4-FFF2-40B4-BE49-F238E27FC236}">
                <a16:creationId xmlns:a16="http://schemas.microsoft.com/office/drawing/2014/main" id="{55133CDD-787F-E869-435F-538C2EF2BFBE}"/>
              </a:ext>
            </a:extLst>
          </p:cNvPr>
          <p:cNvPicPr>
            <a:picLocks noChangeAspect="1"/>
          </p:cNvPicPr>
          <p:nvPr/>
        </p:nvPicPr>
        <p:blipFill>
          <a:blip r:embed="rId8"/>
          <a:stretch>
            <a:fillRect/>
          </a:stretch>
        </p:blipFill>
        <p:spPr>
          <a:xfrm>
            <a:off x="4660547" y="1489946"/>
            <a:ext cx="4044914" cy="4760506"/>
          </a:xfrm>
          <a:prstGeom prst="rect">
            <a:avLst/>
          </a:prstGeom>
          <a:ln>
            <a:solidFill>
              <a:srgbClr val="EBF3FA"/>
            </a:solidFill>
          </a:ln>
        </p:spPr>
      </p:pic>
    </p:spTree>
    <p:custDataLst>
      <p:tags r:id="rId1"/>
    </p:custDataLst>
    <p:extLst>
      <p:ext uri="{BB962C8B-B14F-4D97-AF65-F5344CB8AC3E}">
        <p14:creationId xmlns:p14="http://schemas.microsoft.com/office/powerpoint/2010/main" val="39877623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7306FE2-AD1F-3640-9358-FBF79F10430E}"/>
              </a:ext>
            </a:extLst>
          </p:cNvPr>
          <p:cNvSpPr>
            <a:spLocks noGrp="1"/>
          </p:cNvSpPr>
          <p:nvPr>
            <p:ph type="title"/>
          </p:nvPr>
        </p:nvSpPr>
        <p:spPr>
          <a:xfrm>
            <a:off x="645188" y="1031557"/>
            <a:ext cx="7660615" cy="492443"/>
          </a:xfrm>
        </p:spPr>
        <p:txBody>
          <a:bodyPr lIns="0" tIns="0" rIns="0" bIns="0" anchor="t"/>
          <a:lstStyle/>
          <a:p>
            <a:r>
              <a:rPr lang="en-US" kern="0"/>
              <a:t>Drivers: Select a Provider</a:t>
            </a:r>
          </a:p>
        </p:txBody>
      </p:sp>
      <p:sp>
        <p:nvSpPr>
          <p:cNvPr id="2" name="Slide Number Placeholder 1"/>
          <p:cNvSpPr>
            <a:spLocks noGrp="1"/>
          </p:cNvSpPr>
          <p:nvPr>
            <p:ph type="sldNum" sz="quarter" idx="7"/>
          </p:nvPr>
        </p:nvSpPr>
        <p:spPr/>
        <p:txBody>
          <a:bodyPr/>
          <a:lstStyle/>
          <a:p>
            <a:pPr marL="12700" marR="0" lvl="0" indent="0" algn="l" defTabSz="914400" rtl="0" eaLnBrk="1" fontAlgn="auto" latinLnBrk="0" hangingPunct="1">
              <a:lnSpc>
                <a:spcPct val="100000"/>
              </a:lnSpc>
              <a:spcBef>
                <a:spcPts val="111"/>
              </a:spcBef>
              <a:spcAft>
                <a:spcPts val="0"/>
              </a:spcAft>
              <a:buClrTx/>
              <a:buSzTx/>
              <a:buFontTx/>
              <a:buNone/>
              <a:tabLst/>
              <a:defRPr/>
            </a:pPr>
            <a:fld id="{81D60167-4931-47E6-BA6A-407CBD079E47}"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12700" marR="0" lvl="0" indent="0" algn="l" defTabSz="914400" rtl="0" eaLnBrk="1" fontAlgn="auto" latinLnBrk="0" hangingPunct="1">
                <a:lnSpc>
                  <a:spcPct val="100000"/>
                </a:lnSpc>
                <a:spcBef>
                  <a:spcPts val="111"/>
                </a:spcBef>
                <a:spcAft>
                  <a:spcPts val="0"/>
                </a:spcAft>
                <a:buClrTx/>
                <a:buSzTx/>
                <a:buFontTx/>
                <a:buNone/>
                <a:tabLst/>
                <a:defRPr/>
              </a:pPr>
              <a:t>41</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24D43FE6-44B4-3B9D-959F-87B414FCE562}"/>
              </a:ext>
            </a:extLst>
          </p:cNvPr>
          <p:cNvSpPr txBox="1">
            <a:spLocks/>
          </p:cNvSpPr>
          <p:nvPr/>
        </p:nvSpPr>
        <p:spPr>
          <a:xfrm>
            <a:off x="673466" y="960120"/>
            <a:ext cx="8534400" cy="488344"/>
          </a:xfrm>
          <a:prstGeom prst="rect">
            <a:avLst/>
          </a:prstGeom>
          <a:effectLst/>
        </p:spPr>
        <p:txBody>
          <a:bodyPr lIns="0" tIns="0" rIns="0" bIns="0"/>
          <a:lstStyle>
            <a:lvl1pPr>
              <a:lnSpc>
                <a:spcPts val="2900"/>
              </a:lnSpc>
              <a:defRPr sz="3000" b="1" i="0" baseline="0">
                <a:solidFill>
                  <a:srgbClr val="15396C"/>
                </a:solidFill>
                <a:latin typeface="Arial Regular"/>
                <a:ea typeface="+mj-ea"/>
                <a:cs typeface="Times New Roman"/>
              </a:defRPr>
            </a:lvl1pPr>
          </a:lstStyle>
          <a:p>
            <a:pPr marL="0" marR="0" lvl="0" indent="0" algn="l" defTabSz="914400" rtl="0" eaLnBrk="1" fontAlgn="auto" latinLnBrk="0" hangingPunct="1">
              <a:lnSpc>
                <a:spcPts val="2900"/>
              </a:lnSpc>
              <a:spcBef>
                <a:spcPts val="0"/>
              </a:spcBef>
              <a:spcAft>
                <a:spcPts val="0"/>
              </a:spcAft>
              <a:buClrTx/>
              <a:buSzTx/>
              <a:buFontTx/>
              <a:buNone/>
              <a:tabLst/>
              <a:defRPr/>
            </a:pPr>
            <a:endParaRPr kumimoji="0" lang="en-US" sz="3000" b="1" i="0" u="none" strike="noStrike" kern="0" cap="none" spc="0" normalizeH="0" baseline="0" noProof="0">
              <a:ln>
                <a:noFill/>
              </a:ln>
              <a:solidFill>
                <a:srgbClr val="15396C"/>
              </a:solidFill>
              <a:effectLst/>
              <a:uLnTx/>
              <a:uFillTx/>
              <a:latin typeface="Arial Regular"/>
              <a:ea typeface="+mj-ea"/>
              <a:cs typeface="Times New Roman"/>
            </a:endParaRPr>
          </a:p>
        </p:txBody>
      </p:sp>
      <p:sp>
        <p:nvSpPr>
          <p:cNvPr id="4" name="Rectangle 3">
            <a:extLst>
              <a:ext uri="{FF2B5EF4-FFF2-40B4-BE49-F238E27FC236}">
                <a16:creationId xmlns:a16="http://schemas.microsoft.com/office/drawing/2014/main" id="{F3A06133-F78F-9649-8FE5-B1F4D9EB99CD}"/>
              </a:ext>
            </a:extLst>
          </p:cNvPr>
          <p:cNvSpPr/>
          <p:nvPr/>
        </p:nvSpPr>
        <p:spPr>
          <a:xfrm>
            <a:off x="11515725" y="6286500"/>
            <a:ext cx="442913" cy="444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B4A91A35-3C14-415F-9D3C-988142A37EDE}" type="slidenum">
              <a:rPr kumimoji="0" lang="en-US" sz="1400" b="0" i="0" u="none" strike="noStrike" kern="1200" cap="none" spc="0" normalizeH="0" baseline="0" noProof="0" dirty="0">
                <a:ln>
                  <a:noFill/>
                </a:ln>
                <a:solidFill>
                  <a:srgbClr val="15396C"/>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1400" b="0" i="0" u="none" strike="noStrike" kern="1200" cap="none" spc="0" normalizeH="0" baseline="0" noProof="0">
              <a:ln>
                <a:noFill/>
              </a:ln>
              <a:solidFill>
                <a:srgbClr val="15396C"/>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599DAA9C-64AE-0728-4479-60DFC187E871}"/>
              </a:ext>
            </a:extLst>
          </p:cNvPr>
          <p:cNvSpPr/>
          <p:nvPr/>
        </p:nvSpPr>
        <p:spPr>
          <a:xfrm>
            <a:off x="1751682" y="4990641"/>
            <a:ext cx="1344058" cy="126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Text Placeholder 13">
            <a:extLst>
              <a:ext uri="{FF2B5EF4-FFF2-40B4-BE49-F238E27FC236}">
                <a16:creationId xmlns:a16="http://schemas.microsoft.com/office/drawing/2014/main" id="{4BC98ADB-F963-1824-2F34-9A9D7C21C46F}"/>
              </a:ext>
            </a:extLst>
          </p:cNvPr>
          <p:cNvSpPr txBox="1">
            <a:spLocks/>
          </p:cNvSpPr>
          <p:nvPr/>
        </p:nvSpPr>
        <p:spPr>
          <a:xfrm>
            <a:off x="673466" y="1744356"/>
            <a:ext cx="3822334" cy="4986643"/>
          </a:xfrm>
          <a:prstGeom prst="rect">
            <a:avLst/>
          </a:prstGeom>
        </p:spPr>
        <p:txBody>
          <a:bodyPr wrap="square" lIns="0" tIns="0" rIns="0" bIns="0">
            <a:norm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354965" marR="5080" lvl="0" indent="-342900" algn="l" defTabSz="914400" rtl="0" eaLnBrk="1" fontAlgn="auto" latinLnBrk="0" hangingPunct="1">
              <a:lnSpc>
                <a:spcPct val="80000"/>
              </a:lnSpc>
              <a:spcBef>
                <a:spcPts val="0"/>
              </a:spcBef>
              <a:spcAft>
                <a:spcPts val="600"/>
              </a:spcAft>
              <a:buClr>
                <a:srgbClr val="0C72B9"/>
              </a:buClr>
              <a:buSzTx/>
              <a:buFont typeface="Wingdings" panose="05000000000000000000" pitchFamily="2" charset="2"/>
              <a:buChar char="§"/>
              <a:tabLst>
                <a:tab pos="241300" algn="l"/>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mn-ea"/>
                <a:cs typeface="Arial"/>
              </a:rPr>
              <a:t>Drivers</a:t>
            </a:r>
            <a:r>
              <a:rPr kumimoji="0" lang="en-US" sz="2000" b="0" i="0" u="none" strike="noStrike" kern="1200" cap="none" spc="-25" normalizeH="0" baseline="0" noProof="0">
                <a:ln>
                  <a:noFill/>
                </a:ln>
                <a:solidFill>
                  <a:srgbClr val="000000"/>
                </a:solidFill>
                <a:effectLst/>
                <a:uLnTx/>
                <a:uFillTx/>
                <a:latin typeface="Arial" panose="020B0604020202020204"/>
                <a:ea typeface="+mn-ea"/>
                <a:cs typeface="Arial"/>
              </a:rPr>
              <a:t> </a:t>
            </a:r>
            <a:r>
              <a:rPr kumimoji="0" lang="en-US" sz="2000" b="0" i="0" u="none" strike="noStrike" kern="1200" cap="none" spc="0" normalizeH="0" baseline="0" noProof="0">
                <a:ln>
                  <a:noFill/>
                </a:ln>
                <a:solidFill>
                  <a:srgbClr val="000000"/>
                </a:solidFill>
                <a:effectLst/>
                <a:uLnTx/>
                <a:uFillTx/>
                <a:latin typeface="Arial" panose="020B0604020202020204"/>
                <a:ea typeface="+mn-ea"/>
                <a:cs typeface="Arial"/>
              </a:rPr>
              <a:t>are</a:t>
            </a:r>
            <a:r>
              <a:rPr kumimoji="0" lang="en-US" sz="2000" b="0" i="0" u="none" strike="noStrike" kern="1200" cap="none" spc="-10" normalizeH="0" baseline="0" noProof="0">
                <a:ln>
                  <a:noFill/>
                </a:ln>
                <a:solidFill>
                  <a:srgbClr val="000000"/>
                </a:solidFill>
                <a:effectLst/>
                <a:uLnTx/>
                <a:uFillTx/>
                <a:latin typeface="Arial" panose="020B0604020202020204"/>
                <a:ea typeface="+mn-ea"/>
                <a:cs typeface="Arial"/>
              </a:rPr>
              <a:t> </a:t>
            </a:r>
            <a:r>
              <a:rPr kumimoji="0" lang="en-US" sz="2000" b="0" i="0" u="none" strike="noStrike" kern="1200" cap="none" spc="0" normalizeH="0" baseline="0" noProof="0">
                <a:ln>
                  <a:noFill/>
                </a:ln>
                <a:solidFill>
                  <a:srgbClr val="000000"/>
                </a:solidFill>
                <a:effectLst/>
                <a:uLnTx/>
                <a:uFillTx/>
                <a:latin typeface="Arial" panose="020B0604020202020204"/>
                <a:ea typeface="+mn-ea"/>
                <a:cs typeface="Arial"/>
              </a:rPr>
              <a:t>strongly</a:t>
            </a:r>
            <a:r>
              <a:rPr kumimoji="0" lang="en-US" sz="2000" b="0" i="0" u="none" strike="noStrike" kern="1200" cap="none" spc="-10" normalizeH="0" baseline="0" noProof="0">
                <a:ln>
                  <a:noFill/>
                </a:ln>
                <a:solidFill>
                  <a:srgbClr val="000000"/>
                </a:solidFill>
                <a:effectLst/>
                <a:uLnTx/>
                <a:uFillTx/>
                <a:latin typeface="Arial" panose="020B0604020202020204"/>
                <a:ea typeface="+mn-ea"/>
                <a:cs typeface="Arial"/>
              </a:rPr>
              <a:t> </a:t>
            </a:r>
            <a:r>
              <a:rPr kumimoji="0" lang="en-US" sz="2000" b="0" i="0" u="none" strike="noStrike" kern="1200" cap="none" spc="0" normalizeH="0" baseline="0" noProof="0">
                <a:ln>
                  <a:noFill/>
                </a:ln>
                <a:solidFill>
                  <a:srgbClr val="000000"/>
                </a:solidFill>
                <a:effectLst/>
                <a:uLnTx/>
                <a:uFillTx/>
                <a:latin typeface="Arial" panose="020B0604020202020204"/>
                <a:ea typeface="+mn-ea"/>
                <a:cs typeface="Arial"/>
              </a:rPr>
              <a:t>encouraged</a:t>
            </a:r>
            <a:r>
              <a:rPr kumimoji="0" lang="en-US" sz="2000" b="0" i="0" u="none" strike="noStrike" kern="1200" cap="none" spc="-5" normalizeH="0" baseline="0" noProof="0">
                <a:ln>
                  <a:noFill/>
                </a:ln>
                <a:solidFill>
                  <a:srgbClr val="000000"/>
                </a:solidFill>
                <a:effectLst/>
                <a:uLnTx/>
                <a:uFillTx/>
                <a:latin typeface="Arial" panose="020B0604020202020204"/>
                <a:ea typeface="+mn-ea"/>
                <a:cs typeface="Arial"/>
              </a:rPr>
              <a:t> </a:t>
            </a:r>
            <a:r>
              <a:rPr kumimoji="0" lang="en-US" sz="2000" b="0" i="0" u="none" strike="noStrike" kern="1200" cap="none" spc="0" normalizeH="0" baseline="0" noProof="0">
                <a:ln>
                  <a:noFill/>
                </a:ln>
                <a:solidFill>
                  <a:srgbClr val="000000"/>
                </a:solidFill>
                <a:effectLst/>
                <a:uLnTx/>
                <a:uFillTx/>
                <a:latin typeface="Arial" panose="020B0604020202020204"/>
                <a:ea typeface="+mn-ea"/>
                <a:cs typeface="Arial"/>
              </a:rPr>
              <a:t>to</a:t>
            </a:r>
            <a:r>
              <a:rPr kumimoji="0" lang="en-US" sz="2000" b="0" i="0" u="none" strike="noStrike" kern="1200" cap="none" spc="-20" normalizeH="0" baseline="0" noProof="0">
                <a:ln>
                  <a:noFill/>
                </a:ln>
                <a:solidFill>
                  <a:srgbClr val="000000"/>
                </a:solidFill>
                <a:effectLst/>
                <a:uLnTx/>
                <a:uFillTx/>
                <a:latin typeface="Arial" panose="020B0604020202020204"/>
                <a:ea typeface="+mn-ea"/>
                <a:cs typeface="Arial"/>
              </a:rPr>
              <a:t> </a:t>
            </a:r>
            <a:r>
              <a:rPr kumimoji="0" lang="en-US" sz="2000" b="0" i="0" u="none" strike="noStrike" kern="1200" cap="none" spc="-25" normalizeH="0" baseline="0" noProof="0">
                <a:ln>
                  <a:noFill/>
                </a:ln>
                <a:solidFill>
                  <a:srgbClr val="000000"/>
                </a:solidFill>
                <a:effectLst/>
                <a:uLnTx/>
                <a:uFillTx/>
                <a:latin typeface="Arial" panose="020B0604020202020204"/>
                <a:ea typeface="+mn-ea"/>
                <a:cs typeface="Arial"/>
              </a:rPr>
              <a:t>use </a:t>
            </a:r>
            <a:r>
              <a:rPr kumimoji="0" lang="en-US" sz="2000" b="0" i="0" u="none" strike="noStrike" kern="1200" cap="none" spc="0" normalizeH="0" baseline="0" noProof="0">
                <a:ln>
                  <a:noFill/>
                </a:ln>
                <a:solidFill>
                  <a:srgbClr val="000000"/>
                </a:solidFill>
                <a:effectLst/>
                <a:uLnTx/>
                <a:uFillTx/>
                <a:latin typeface="Arial" panose="020B0604020202020204"/>
                <a:ea typeface="+mn-ea"/>
                <a:cs typeface="Arial"/>
              </a:rPr>
              <a:t>care</a:t>
            </a:r>
            <a:r>
              <a:rPr kumimoji="0" lang="en-US" sz="2000" b="0" i="0" u="none" strike="noStrike" kern="1200" cap="none" spc="-20" normalizeH="0" baseline="0" noProof="0">
                <a:ln>
                  <a:noFill/>
                </a:ln>
                <a:solidFill>
                  <a:srgbClr val="000000"/>
                </a:solidFill>
                <a:effectLst/>
                <a:uLnTx/>
                <a:uFillTx/>
                <a:latin typeface="Arial" panose="020B0604020202020204"/>
                <a:ea typeface="+mn-ea"/>
                <a:cs typeface="Arial"/>
              </a:rPr>
              <a:t> </a:t>
            </a:r>
            <a:r>
              <a:rPr kumimoji="0" lang="en-US" sz="2000" b="0" i="0" u="none" strike="noStrike" kern="1200" cap="none" spc="0" normalizeH="0" baseline="0" noProof="0">
                <a:ln>
                  <a:noFill/>
                </a:ln>
                <a:solidFill>
                  <a:srgbClr val="000000"/>
                </a:solidFill>
                <a:effectLst/>
                <a:uLnTx/>
                <a:uFillTx/>
                <a:latin typeface="Arial" panose="020B0604020202020204"/>
                <a:ea typeface="+mn-ea"/>
                <a:cs typeface="Arial"/>
              </a:rPr>
              <a:t>when</a:t>
            </a:r>
            <a:r>
              <a:rPr kumimoji="0" lang="en-US" sz="2000" b="0" i="0" u="none" strike="noStrike" kern="1200" cap="none" spc="-10" normalizeH="0" baseline="0" noProof="0">
                <a:ln>
                  <a:noFill/>
                </a:ln>
                <a:solidFill>
                  <a:srgbClr val="000000"/>
                </a:solidFill>
                <a:effectLst/>
                <a:uLnTx/>
                <a:uFillTx/>
                <a:latin typeface="Arial" panose="020B0604020202020204"/>
                <a:ea typeface="+mn-ea"/>
                <a:cs typeface="Arial"/>
              </a:rPr>
              <a:t> </a:t>
            </a:r>
            <a:r>
              <a:rPr kumimoji="0" lang="en-US" sz="2000" b="0" i="0" u="none" strike="noStrike" kern="1200" cap="none" spc="0" normalizeH="0" baseline="0" noProof="0">
                <a:ln>
                  <a:noFill/>
                </a:ln>
                <a:solidFill>
                  <a:srgbClr val="000000"/>
                </a:solidFill>
                <a:effectLst/>
                <a:uLnTx/>
                <a:uFillTx/>
                <a:latin typeface="Arial" panose="020B0604020202020204"/>
                <a:ea typeface="+mn-ea"/>
                <a:cs typeface="Arial"/>
              </a:rPr>
              <a:t>selecting</a:t>
            </a:r>
            <a:r>
              <a:rPr kumimoji="0" lang="en-US" sz="2000" b="0" i="0" u="none" strike="noStrike" kern="1200" cap="none" spc="5" normalizeH="0" baseline="0" noProof="0">
                <a:ln>
                  <a:noFill/>
                </a:ln>
                <a:solidFill>
                  <a:srgbClr val="000000"/>
                </a:solidFill>
                <a:effectLst/>
                <a:uLnTx/>
                <a:uFillTx/>
                <a:latin typeface="Arial" panose="020B0604020202020204"/>
                <a:ea typeface="+mn-ea"/>
                <a:cs typeface="Arial"/>
              </a:rPr>
              <a:t> </a:t>
            </a:r>
            <a:r>
              <a:rPr kumimoji="0" lang="en-US" sz="2000" b="0" i="0" u="none" strike="noStrike" kern="1200" cap="none" spc="0" normalizeH="0" baseline="0" noProof="0">
                <a:ln>
                  <a:noFill/>
                </a:ln>
                <a:solidFill>
                  <a:srgbClr val="000000"/>
                </a:solidFill>
                <a:effectLst/>
                <a:uLnTx/>
                <a:uFillTx/>
                <a:latin typeface="Arial" panose="020B0604020202020204"/>
                <a:ea typeface="+mn-ea"/>
                <a:cs typeface="Arial"/>
              </a:rPr>
              <a:t>a</a:t>
            </a:r>
            <a:r>
              <a:rPr kumimoji="0" lang="en-US" sz="2000" b="0" i="0" u="none" strike="noStrike" kern="1200" cap="none" spc="-20" normalizeH="0" baseline="0" noProof="0">
                <a:ln>
                  <a:noFill/>
                </a:ln>
                <a:solidFill>
                  <a:srgbClr val="000000"/>
                </a:solidFill>
                <a:effectLst/>
                <a:uLnTx/>
                <a:uFillTx/>
                <a:latin typeface="Arial" panose="020B0604020202020204"/>
                <a:ea typeface="+mn-ea"/>
                <a:cs typeface="Arial"/>
              </a:rPr>
              <a:t> </a:t>
            </a:r>
            <a:r>
              <a:rPr kumimoji="0" lang="en-US" sz="2000" b="0" i="0" u="none" strike="noStrike" kern="1200" cap="none" spc="0" normalizeH="0" baseline="0" noProof="0">
                <a:ln>
                  <a:noFill/>
                </a:ln>
                <a:solidFill>
                  <a:srgbClr val="000000"/>
                </a:solidFill>
                <a:effectLst/>
                <a:uLnTx/>
                <a:uFillTx/>
                <a:latin typeface="Arial" panose="020B0604020202020204"/>
                <a:ea typeface="+mn-ea"/>
                <a:cs typeface="Arial"/>
              </a:rPr>
              <a:t>training</a:t>
            </a:r>
            <a:r>
              <a:rPr kumimoji="0" lang="en-US" sz="2000" b="0" i="0" u="none" strike="noStrike" kern="1200" cap="none" spc="10" normalizeH="0" baseline="0" noProof="0">
                <a:ln>
                  <a:noFill/>
                </a:ln>
                <a:solidFill>
                  <a:srgbClr val="000000"/>
                </a:solidFill>
                <a:effectLst/>
                <a:uLnTx/>
                <a:uFillTx/>
                <a:latin typeface="Arial" panose="020B0604020202020204"/>
                <a:ea typeface="+mn-ea"/>
                <a:cs typeface="Arial"/>
              </a:rPr>
              <a:t> </a:t>
            </a:r>
            <a:r>
              <a:rPr kumimoji="0" lang="en-US" sz="2000" b="0" i="0" u="none" strike="noStrike" kern="1200" cap="none" spc="-10" normalizeH="0" baseline="0" noProof="0">
                <a:ln>
                  <a:noFill/>
                </a:ln>
                <a:solidFill>
                  <a:srgbClr val="000000"/>
                </a:solidFill>
                <a:effectLst/>
                <a:uLnTx/>
                <a:uFillTx/>
                <a:latin typeface="Arial" panose="020B0604020202020204"/>
                <a:ea typeface="+mn-ea"/>
                <a:cs typeface="Arial"/>
              </a:rPr>
              <a:t>provider </a:t>
            </a:r>
            <a:r>
              <a:rPr kumimoji="0" lang="en-US" sz="2000" b="0" i="0" u="none" strike="noStrike" kern="1200" cap="none" spc="0" normalizeH="0" baseline="0" noProof="0">
                <a:ln>
                  <a:noFill/>
                </a:ln>
                <a:solidFill>
                  <a:srgbClr val="000000"/>
                </a:solidFill>
                <a:effectLst/>
                <a:uLnTx/>
                <a:uFillTx/>
                <a:latin typeface="Arial" panose="020B0604020202020204"/>
                <a:ea typeface="+mn-ea"/>
                <a:cs typeface="Arial"/>
              </a:rPr>
              <a:t>that</a:t>
            </a:r>
            <a:r>
              <a:rPr kumimoji="0" lang="en-US" sz="2000" b="0" i="0" u="none" strike="noStrike" kern="1200" cap="none" spc="-35" normalizeH="0" baseline="0" noProof="0">
                <a:ln>
                  <a:noFill/>
                </a:ln>
                <a:solidFill>
                  <a:srgbClr val="000000"/>
                </a:solidFill>
                <a:effectLst/>
                <a:uLnTx/>
                <a:uFillTx/>
                <a:latin typeface="Arial" panose="020B0604020202020204"/>
                <a:ea typeface="+mn-ea"/>
                <a:cs typeface="Arial"/>
              </a:rPr>
              <a:t> </a:t>
            </a:r>
            <a:r>
              <a:rPr kumimoji="0" lang="en-US" sz="2000" b="0" i="0" u="none" strike="noStrike" kern="1200" cap="none" spc="0" normalizeH="0" baseline="0" noProof="0">
                <a:ln>
                  <a:noFill/>
                </a:ln>
                <a:solidFill>
                  <a:srgbClr val="000000"/>
                </a:solidFill>
                <a:effectLst/>
                <a:uLnTx/>
                <a:uFillTx/>
                <a:latin typeface="Arial" panose="020B0604020202020204"/>
                <a:ea typeface="+mn-ea"/>
                <a:cs typeface="Arial"/>
              </a:rPr>
              <a:t>will</a:t>
            </a:r>
            <a:r>
              <a:rPr kumimoji="0" lang="en-US" sz="2000" b="0" i="0" u="none" strike="noStrike" kern="1200" cap="none" spc="-5" normalizeH="0" baseline="0" noProof="0">
                <a:ln>
                  <a:noFill/>
                </a:ln>
                <a:solidFill>
                  <a:srgbClr val="000000"/>
                </a:solidFill>
                <a:effectLst/>
                <a:uLnTx/>
                <a:uFillTx/>
                <a:latin typeface="Arial" panose="020B0604020202020204"/>
                <a:ea typeface="+mn-ea"/>
                <a:cs typeface="Arial"/>
              </a:rPr>
              <a:t> </a:t>
            </a:r>
            <a:r>
              <a:rPr kumimoji="0" lang="en-US" sz="2000" b="0" i="0" u="none" strike="noStrike" kern="1200" cap="none" spc="0" normalizeH="0" baseline="0" noProof="0">
                <a:ln>
                  <a:noFill/>
                </a:ln>
                <a:solidFill>
                  <a:srgbClr val="000000"/>
                </a:solidFill>
                <a:effectLst/>
                <a:uLnTx/>
                <a:uFillTx/>
                <a:latin typeface="Arial" panose="020B0604020202020204"/>
                <a:ea typeface="+mn-ea"/>
                <a:cs typeface="Arial"/>
              </a:rPr>
              <a:t>help</a:t>
            </a:r>
            <a:r>
              <a:rPr kumimoji="0" lang="en-US" sz="2000" b="0" i="0" u="none" strike="noStrike" kern="1200" cap="none" spc="-5" normalizeH="0" baseline="0" noProof="0">
                <a:ln>
                  <a:noFill/>
                </a:ln>
                <a:solidFill>
                  <a:srgbClr val="000000"/>
                </a:solidFill>
                <a:effectLst/>
                <a:uLnTx/>
                <a:uFillTx/>
                <a:latin typeface="Arial" panose="020B0604020202020204"/>
                <a:ea typeface="+mn-ea"/>
                <a:cs typeface="Arial"/>
              </a:rPr>
              <a:t> </a:t>
            </a:r>
            <a:r>
              <a:rPr kumimoji="0" lang="en-US" sz="2000" b="0" i="0" u="none" strike="noStrike" kern="1200" cap="none" spc="0" normalizeH="0" baseline="0" noProof="0">
                <a:ln>
                  <a:noFill/>
                </a:ln>
                <a:solidFill>
                  <a:srgbClr val="000000"/>
                </a:solidFill>
                <a:effectLst/>
                <a:uLnTx/>
                <a:uFillTx/>
                <a:latin typeface="Arial" panose="020B0604020202020204"/>
                <a:ea typeface="+mn-ea"/>
                <a:cs typeface="Arial"/>
              </a:rPr>
              <a:t>them</a:t>
            </a:r>
            <a:r>
              <a:rPr kumimoji="0" lang="en-US" sz="2000" b="0" i="0" u="none" strike="noStrike" kern="1200" cap="none" spc="-15" normalizeH="0" baseline="0" noProof="0">
                <a:ln>
                  <a:noFill/>
                </a:ln>
                <a:solidFill>
                  <a:srgbClr val="000000"/>
                </a:solidFill>
                <a:effectLst/>
                <a:uLnTx/>
                <a:uFillTx/>
                <a:latin typeface="Arial" panose="020B0604020202020204"/>
                <a:ea typeface="+mn-ea"/>
                <a:cs typeface="Arial"/>
              </a:rPr>
              <a:t> </a:t>
            </a:r>
            <a:r>
              <a:rPr kumimoji="0" lang="en-US" sz="2000" b="0" i="0" u="none" strike="noStrike" kern="1200" cap="none" spc="0" normalizeH="0" baseline="0" noProof="0">
                <a:ln>
                  <a:noFill/>
                </a:ln>
                <a:solidFill>
                  <a:srgbClr val="000000"/>
                </a:solidFill>
                <a:effectLst/>
                <a:uLnTx/>
                <a:uFillTx/>
                <a:latin typeface="Arial" panose="020B0604020202020204"/>
                <a:ea typeface="+mn-ea"/>
                <a:cs typeface="Arial"/>
              </a:rPr>
              <a:t>meet</a:t>
            </a:r>
            <a:r>
              <a:rPr kumimoji="0" lang="en-US" sz="2000" b="0" i="0" u="none" strike="noStrike" kern="1200" cap="none" spc="-15" normalizeH="0" baseline="0" noProof="0">
                <a:ln>
                  <a:noFill/>
                </a:ln>
                <a:solidFill>
                  <a:srgbClr val="000000"/>
                </a:solidFill>
                <a:effectLst/>
                <a:uLnTx/>
                <a:uFillTx/>
                <a:latin typeface="Arial" panose="020B0604020202020204"/>
                <a:ea typeface="+mn-ea"/>
                <a:cs typeface="Arial"/>
              </a:rPr>
              <a:t> </a:t>
            </a:r>
            <a:r>
              <a:rPr kumimoji="0" lang="en-US" sz="2000" b="0" i="0" u="none" strike="noStrike" kern="1200" cap="none" spc="0" normalizeH="0" baseline="0" noProof="0">
                <a:ln>
                  <a:noFill/>
                </a:ln>
                <a:solidFill>
                  <a:srgbClr val="000000"/>
                </a:solidFill>
                <a:effectLst/>
                <a:uLnTx/>
                <a:uFillTx/>
                <a:latin typeface="Arial" panose="020B0604020202020204"/>
                <a:ea typeface="+mn-ea"/>
                <a:cs typeface="Arial"/>
              </a:rPr>
              <a:t>their</a:t>
            </a:r>
            <a:r>
              <a:rPr kumimoji="0" lang="en-US" sz="2000" b="0" i="0" u="none" strike="noStrike" kern="1200" cap="none" spc="-15" normalizeH="0" baseline="0" noProof="0">
                <a:ln>
                  <a:noFill/>
                </a:ln>
                <a:solidFill>
                  <a:srgbClr val="000000"/>
                </a:solidFill>
                <a:effectLst/>
                <a:uLnTx/>
                <a:uFillTx/>
                <a:latin typeface="Arial" panose="020B0604020202020204"/>
                <a:ea typeface="+mn-ea"/>
                <a:cs typeface="Arial"/>
              </a:rPr>
              <a:t> </a:t>
            </a:r>
            <a:r>
              <a:rPr kumimoji="0" lang="en-US" sz="2000" b="0" i="0" u="none" strike="noStrike" kern="1200" cap="none" spc="-10" normalizeH="0" baseline="0" noProof="0">
                <a:ln>
                  <a:noFill/>
                </a:ln>
                <a:solidFill>
                  <a:srgbClr val="000000"/>
                </a:solidFill>
                <a:effectLst/>
                <a:uLnTx/>
                <a:uFillTx/>
                <a:latin typeface="Arial" panose="020B0604020202020204"/>
                <a:ea typeface="+mn-ea"/>
                <a:cs typeface="Arial"/>
              </a:rPr>
              <a:t>specific </a:t>
            </a:r>
            <a:r>
              <a:rPr kumimoji="0" lang="en-US" sz="2000" b="0" i="0" u="none" strike="noStrike" kern="1200" cap="none" spc="0" normalizeH="0" baseline="0" noProof="0">
                <a:ln>
                  <a:noFill/>
                </a:ln>
                <a:solidFill>
                  <a:srgbClr val="000000"/>
                </a:solidFill>
                <a:effectLst/>
                <a:uLnTx/>
                <a:uFillTx/>
                <a:latin typeface="Arial" panose="020B0604020202020204"/>
                <a:ea typeface="+mn-ea"/>
                <a:cs typeface="Arial"/>
              </a:rPr>
              <a:t>ELDT</a:t>
            </a:r>
            <a:r>
              <a:rPr kumimoji="0" lang="en-US" sz="2000" b="0" i="0" u="none" strike="noStrike" kern="1200" cap="none" spc="-50" normalizeH="0" baseline="0" noProof="0">
                <a:ln>
                  <a:noFill/>
                </a:ln>
                <a:solidFill>
                  <a:srgbClr val="000000"/>
                </a:solidFill>
                <a:effectLst/>
                <a:uLnTx/>
                <a:uFillTx/>
                <a:latin typeface="Arial" panose="020B0604020202020204"/>
                <a:ea typeface="+mn-ea"/>
                <a:cs typeface="Arial"/>
              </a:rPr>
              <a:t> </a:t>
            </a:r>
            <a:r>
              <a:rPr kumimoji="0" lang="en-US" sz="2000" b="0" i="0" u="none" strike="noStrike" kern="1200" cap="none" spc="-10" normalizeH="0" baseline="0" noProof="0">
                <a:ln>
                  <a:noFill/>
                </a:ln>
                <a:solidFill>
                  <a:srgbClr val="000000"/>
                </a:solidFill>
                <a:effectLst/>
                <a:uLnTx/>
                <a:uFillTx/>
                <a:latin typeface="Arial" panose="020B0604020202020204"/>
                <a:ea typeface="+mn-ea"/>
                <a:cs typeface="Arial"/>
              </a:rPr>
              <a:t>needs.</a:t>
            </a:r>
          </a:p>
          <a:p>
            <a:pPr marL="640080" marR="5080" lvl="1" indent="-285750" algn="l" defTabSz="914400" rtl="0" eaLnBrk="1" fontAlgn="auto" latinLnBrk="0" hangingPunct="1">
              <a:lnSpc>
                <a:spcPct val="80000"/>
              </a:lnSpc>
              <a:spcBef>
                <a:spcPts val="0"/>
              </a:spcBef>
              <a:spcAft>
                <a:spcPts val="600"/>
              </a:spcAft>
              <a:buClr>
                <a:srgbClr val="0C72B9"/>
              </a:buClr>
              <a:buSzTx/>
              <a:buFont typeface="Arial" panose="020B0604020202020204" pitchFamily="34" charset="0"/>
              <a:buChar char="‒"/>
              <a:tabLst>
                <a:tab pos="241300" algn="l"/>
              </a:tabLst>
              <a:defRPr/>
            </a:pPr>
            <a:r>
              <a:rPr kumimoji="0" lang="en-US" sz="1700" b="0" i="0" u="none" strike="noStrike" kern="1200" cap="none" spc="0" normalizeH="0" baseline="0" noProof="0">
                <a:ln>
                  <a:noFill/>
                </a:ln>
                <a:solidFill>
                  <a:srgbClr val="000000"/>
                </a:solidFill>
                <a:effectLst/>
                <a:uLnTx/>
                <a:uFillTx/>
                <a:latin typeface="Arial" panose="020B0604020202020204"/>
                <a:ea typeface="+mn-ea"/>
                <a:cs typeface="Arial"/>
              </a:rPr>
              <a:t>Understand your </a:t>
            </a:r>
            <a:r>
              <a:rPr kumimoji="0" lang="en-US" sz="1700" b="0" i="0" u="none" strike="noStrike" kern="1200" cap="none" spc="0" normalizeH="0" baseline="0" noProof="0">
                <a:ln>
                  <a:noFill/>
                </a:ln>
                <a:solidFill>
                  <a:srgbClr val="000000"/>
                </a:solidFill>
                <a:effectLst/>
                <a:uLnTx/>
                <a:uFillTx/>
                <a:latin typeface="Arial" panose="020B0604020202020204"/>
                <a:ea typeface="+mn-ea"/>
                <a:cs typeface="Arial"/>
                <a:hlinkClick r:id="rId4"/>
              </a:rPr>
              <a:t>training needs</a:t>
            </a:r>
            <a:r>
              <a:rPr kumimoji="0" lang="en-US" sz="1700" b="0" i="0" u="none" strike="noStrike" kern="1200" cap="none" spc="0" normalizeH="0" baseline="0" noProof="0">
                <a:ln>
                  <a:noFill/>
                </a:ln>
                <a:solidFill>
                  <a:srgbClr val="000000"/>
                </a:solidFill>
                <a:effectLst/>
                <a:uLnTx/>
                <a:uFillTx/>
                <a:latin typeface="Arial" panose="020B0604020202020204"/>
                <a:ea typeface="+mn-ea"/>
                <a:cs typeface="Arial"/>
              </a:rPr>
              <a:t>.</a:t>
            </a:r>
          </a:p>
          <a:p>
            <a:pPr marL="640080" marR="5080" lvl="1" indent="-285750" algn="l" defTabSz="914400" rtl="0" eaLnBrk="1" fontAlgn="auto" latinLnBrk="0" hangingPunct="1">
              <a:lnSpc>
                <a:spcPct val="80000"/>
              </a:lnSpc>
              <a:spcBef>
                <a:spcPts val="0"/>
              </a:spcBef>
              <a:spcAft>
                <a:spcPts val="600"/>
              </a:spcAft>
              <a:buClr>
                <a:srgbClr val="0C72B9"/>
              </a:buClr>
              <a:buSzTx/>
              <a:buFont typeface="Arial" panose="020B0604020202020204" pitchFamily="34" charset="0"/>
              <a:buChar char="‒"/>
              <a:tabLst>
                <a:tab pos="241300" algn="l"/>
              </a:tabLst>
              <a:defRPr/>
            </a:pPr>
            <a:r>
              <a:rPr kumimoji="0" lang="en-US" sz="1700" b="0" i="0" u="none" strike="noStrike" kern="1200" cap="none" spc="0" normalizeH="0" baseline="0" noProof="0">
                <a:ln>
                  <a:noFill/>
                </a:ln>
                <a:solidFill>
                  <a:srgbClr val="000000"/>
                </a:solidFill>
                <a:effectLst/>
                <a:uLnTx/>
                <a:uFillTx/>
                <a:latin typeface="Arial" panose="020B0604020202020204"/>
                <a:ea typeface="+mn-ea"/>
                <a:cs typeface="Arial"/>
              </a:rPr>
              <a:t>Use the Training Provider Registry to find the provider that meets your needs.</a:t>
            </a:r>
          </a:p>
          <a:p>
            <a:pPr marL="342900" marR="0" lvl="0" indent="-342900" algn="l" defTabSz="914400" rtl="0" eaLnBrk="1" fontAlgn="auto" latinLnBrk="0" hangingPunct="1">
              <a:lnSpc>
                <a:spcPct val="100000"/>
              </a:lnSpc>
              <a:spcBef>
                <a:spcPts val="1200"/>
              </a:spcBef>
              <a:spcAft>
                <a:spcPts val="600"/>
              </a:spcAft>
              <a:buClr>
                <a:srgbClr val="0C72B9"/>
              </a:buClr>
              <a:buSzTx/>
              <a:buFont typeface="Wingdings" panose="05000000000000000000" pitchFamily="2" charset="2"/>
              <a:buChar char="§"/>
              <a:tabLst/>
              <a:defRPr/>
            </a:pPr>
            <a:r>
              <a:rPr kumimoji="0" lang="en-US" sz="2000" b="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rPr>
              <a:t>FMCSA has prepared these materials to assist drivers: </a:t>
            </a:r>
          </a:p>
          <a:p>
            <a:pPr marL="640080" marR="0" lvl="1" indent="-285750" algn="l" defTabSz="914400" rtl="0" eaLnBrk="1" fontAlgn="auto" latinLnBrk="0" hangingPunct="1">
              <a:lnSpc>
                <a:spcPct val="100000"/>
              </a:lnSpc>
              <a:spcBef>
                <a:spcPts val="0"/>
              </a:spcBef>
              <a:spcAft>
                <a:spcPts val="600"/>
              </a:spcAft>
              <a:buClr>
                <a:srgbClr val="0C72B9"/>
              </a:buClr>
              <a:buSzTx/>
              <a:buFont typeface="Arial" panose="020B0604020202020204" pitchFamily="34" charset="0"/>
              <a:buChar char="‒"/>
              <a:tabLst/>
              <a:defRPr/>
            </a:pPr>
            <a:r>
              <a:rPr kumimoji="0" lang="en-US" sz="1700" b="0" i="0" u="none" strike="noStrike" kern="0" cap="none" spc="0" normalizeH="0" baseline="0" noProof="0">
                <a:ln>
                  <a:noFill/>
                </a:ln>
                <a:solidFill>
                  <a:srgbClr val="000000"/>
                </a:solidFill>
                <a:effectLst/>
                <a:uLnTx/>
                <a:uFillTx/>
                <a:latin typeface="Arial" panose="020B0604020202020204"/>
                <a:ea typeface="+mn-ea"/>
                <a:cs typeface="+mn-cs"/>
              </a:rPr>
              <a:t>Download the </a:t>
            </a:r>
            <a:r>
              <a:rPr kumimoji="0" lang="en-US" sz="1700" b="0" i="0" u="none" strike="noStrike" kern="1200" cap="none" spc="0" normalizeH="0" baseline="0" noProof="0">
                <a:ln>
                  <a:noFill/>
                </a:ln>
                <a:solidFill>
                  <a:srgbClr val="000000"/>
                </a:solidFill>
                <a:effectLst/>
                <a:uLnTx/>
                <a:uFillTx/>
                <a:latin typeface="Arial" panose="020B0604020202020204"/>
                <a:ea typeface="+mn-ea"/>
                <a:cs typeface="Arial"/>
                <a:hlinkClick r:id="rId5"/>
              </a:rPr>
              <a:t>Selecting a Training Provider Checklist</a:t>
            </a:r>
            <a:r>
              <a:rPr kumimoji="0" lang="en-US" sz="1700" b="0" i="0" u="none" strike="noStrike" kern="1200" cap="none" spc="0" normalizeH="0" baseline="0" noProof="0">
                <a:ln>
                  <a:noFill/>
                </a:ln>
                <a:solidFill>
                  <a:srgbClr val="000000"/>
                </a:solidFill>
                <a:effectLst/>
                <a:uLnTx/>
                <a:uFillTx/>
                <a:latin typeface="Arial" panose="020B0604020202020204"/>
                <a:ea typeface="+mn-ea"/>
                <a:cs typeface="Arial"/>
              </a:rPr>
              <a:t>.</a:t>
            </a:r>
          </a:p>
          <a:p>
            <a:pPr marL="640080" marR="0" lvl="1" indent="-285750" algn="l" defTabSz="914400" rtl="0" eaLnBrk="1" fontAlgn="auto" latinLnBrk="0" hangingPunct="1">
              <a:lnSpc>
                <a:spcPct val="100000"/>
              </a:lnSpc>
              <a:spcBef>
                <a:spcPts val="0"/>
              </a:spcBef>
              <a:spcAft>
                <a:spcPts val="600"/>
              </a:spcAft>
              <a:buClr>
                <a:srgbClr val="0C72B9"/>
              </a:buClr>
              <a:buSzTx/>
              <a:buFont typeface="Arial" panose="020B0604020202020204" pitchFamily="34" charset="0"/>
              <a:buChar char="‒"/>
              <a:tabLst/>
              <a:defRPr/>
            </a:pPr>
            <a:r>
              <a:rPr kumimoji="0" lang="en-US" sz="1700" b="0" i="0" u="none" strike="noStrike" kern="1200" cap="none" spc="0" normalizeH="0" baseline="0" noProof="0">
                <a:ln>
                  <a:noFill/>
                </a:ln>
                <a:solidFill>
                  <a:srgbClr val="000000"/>
                </a:solidFill>
                <a:effectLst/>
                <a:uLnTx/>
                <a:uFillTx/>
                <a:latin typeface="Arial" panose="020B0604020202020204"/>
                <a:ea typeface="+mn-ea"/>
                <a:cs typeface="Arial"/>
              </a:rPr>
              <a:t>Visit the </a:t>
            </a:r>
            <a:r>
              <a:rPr kumimoji="0" lang="en-US" sz="1700" b="0" i="0" u="none" strike="noStrike" kern="1200" cap="none" spc="0" normalizeH="0" baseline="0" noProof="0">
                <a:ln>
                  <a:noFill/>
                </a:ln>
                <a:solidFill>
                  <a:srgbClr val="000000"/>
                </a:solidFill>
                <a:effectLst/>
                <a:uLnTx/>
                <a:uFillTx/>
                <a:latin typeface="Arial" panose="020B0604020202020204"/>
                <a:ea typeface="+mn-ea"/>
                <a:cs typeface="Arial"/>
                <a:hlinkClick r:id="rId6"/>
              </a:rPr>
              <a:t>Selecting a Provider webpage</a:t>
            </a:r>
            <a:r>
              <a:rPr kumimoji="0" lang="en-US" sz="1600" b="0" i="0" u="none" strike="noStrike" kern="1200" cap="none" spc="0" normalizeH="0" baseline="0" noProof="0">
                <a:ln>
                  <a:noFill/>
                </a:ln>
                <a:solidFill>
                  <a:srgbClr val="000000"/>
                </a:solidFill>
                <a:effectLst/>
                <a:uLnTx/>
                <a:uFillTx/>
                <a:latin typeface="Arial" panose="020B0604020202020204"/>
                <a:ea typeface="+mn-ea"/>
                <a:cs typeface="Arial"/>
              </a:rPr>
              <a:t>.</a:t>
            </a:r>
          </a:p>
        </p:txBody>
      </p:sp>
      <p:pic>
        <p:nvPicPr>
          <p:cNvPr id="6" name="Picture 5">
            <a:extLst>
              <a:ext uri="{FF2B5EF4-FFF2-40B4-BE49-F238E27FC236}">
                <a16:creationId xmlns:a16="http://schemas.microsoft.com/office/drawing/2014/main" id="{099990B8-A633-4F60-8135-0608E701A533}"/>
              </a:ext>
            </a:extLst>
          </p:cNvPr>
          <p:cNvPicPr>
            <a:picLocks noChangeAspect="1"/>
          </p:cNvPicPr>
          <p:nvPr/>
        </p:nvPicPr>
        <p:blipFill>
          <a:blip r:embed="rId7"/>
          <a:stretch>
            <a:fillRect/>
          </a:stretch>
        </p:blipFill>
        <p:spPr>
          <a:xfrm>
            <a:off x="4744756" y="1744356"/>
            <a:ext cx="4034450" cy="3940436"/>
          </a:xfrm>
          <a:prstGeom prst="rect">
            <a:avLst/>
          </a:prstGeom>
          <a:ln>
            <a:solidFill>
              <a:srgbClr val="EBF3FA"/>
            </a:solidFill>
          </a:ln>
        </p:spPr>
      </p:pic>
    </p:spTree>
    <p:custDataLst>
      <p:tags r:id="rId1"/>
    </p:custDataLst>
    <p:extLst>
      <p:ext uri="{BB962C8B-B14F-4D97-AF65-F5344CB8AC3E}">
        <p14:creationId xmlns:p14="http://schemas.microsoft.com/office/powerpoint/2010/main" val="1930034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7"/>
          </p:nvPr>
        </p:nvSpPr>
        <p:spPr/>
        <p:txBody>
          <a:bodyPr/>
          <a:lstStyle/>
          <a:p>
            <a:pPr marL="12700" marR="0" lvl="0" indent="0" algn="r" defTabSz="914400" rtl="0" eaLnBrk="1" fontAlgn="auto" latinLnBrk="0" hangingPunct="1">
              <a:lnSpc>
                <a:spcPct val="100000"/>
              </a:lnSpc>
              <a:spcBef>
                <a:spcPts val="111"/>
              </a:spcBef>
              <a:spcAft>
                <a:spcPts val="0"/>
              </a:spcAft>
              <a:buClrTx/>
              <a:buSzTx/>
              <a:buFontTx/>
              <a:buNone/>
              <a:tabLst/>
              <a:defRPr/>
            </a:pPr>
            <a:fld id="{81D60167-4931-47E6-BA6A-407CBD079E47}"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12700" marR="0" lvl="0" indent="0" algn="r" defTabSz="914400" rtl="0" eaLnBrk="1" fontAlgn="auto" latinLnBrk="0" hangingPunct="1">
                <a:lnSpc>
                  <a:spcPct val="100000"/>
                </a:lnSpc>
                <a:spcBef>
                  <a:spcPts val="111"/>
                </a:spcBef>
                <a:spcAft>
                  <a:spcPts val="0"/>
                </a:spcAft>
                <a:buClrTx/>
                <a:buSzTx/>
                <a:buFontTx/>
                <a:buNone/>
                <a:tabLst/>
                <a:defRPr/>
              </a:pPr>
              <a:t>42</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Title 1"/>
          <p:cNvSpPr>
            <a:spLocks noGrp="1"/>
          </p:cNvSpPr>
          <p:nvPr>
            <p:ph type="title"/>
          </p:nvPr>
        </p:nvSpPr>
        <p:spPr>
          <a:xfrm>
            <a:off x="645188" y="1031558"/>
            <a:ext cx="7853629" cy="536574"/>
          </a:xfrm>
        </p:spPr>
        <p:txBody>
          <a:bodyPr/>
          <a:lstStyle/>
          <a:p>
            <a:r>
              <a:rPr lang="en-US"/>
              <a:t>Drivers: Search for a Training Provider</a:t>
            </a:r>
            <a:endParaRPr lang="en-US" sz="2400"/>
          </a:p>
        </p:txBody>
      </p:sp>
      <p:pic>
        <p:nvPicPr>
          <p:cNvPr id="4" name="Picture 3">
            <a:extLst>
              <a:ext uri="{FF2B5EF4-FFF2-40B4-BE49-F238E27FC236}">
                <a16:creationId xmlns:a16="http://schemas.microsoft.com/office/drawing/2014/main" id="{6B8FBD32-16B1-453B-9325-90AF8BBA07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961" y="1568132"/>
            <a:ext cx="7112077" cy="4546776"/>
          </a:xfrm>
          <a:prstGeom prst="rect">
            <a:avLst/>
          </a:prstGeom>
        </p:spPr>
      </p:pic>
      <p:sp>
        <p:nvSpPr>
          <p:cNvPr id="5" name="Arrow: Right 4">
            <a:extLst>
              <a:ext uri="{FF2B5EF4-FFF2-40B4-BE49-F238E27FC236}">
                <a16:creationId xmlns:a16="http://schemas.microsoft.com/office/drawing/2014/main" id="{4322EC1B-BF37-4A67-AFD4-CCFAD910DBF4}"/>
              </a:ext>
            </a:extLst>
          </p:cNvPr>
          <p:cNvSpPr/>
          <p:nvPr/>
        </p:nvSpPr>
        <p:spPr>
          <a:xfrm>
            <a:off x="301765" y="2677099"/>
            <a:ext cx="1057619" cy="35254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5858487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7"/>
          </p:nvPr>
        </p:nvSpPr>
        <p:spPr/>
        <p:txBody>
          <a:bodyPr/>
          <a:lstStyle/>
          <a:p>
            <a:pPr marL="12700" marR="0" lvl="0" indent="0" algn="r" defTabSz="914400" rtl="0" eaLnBrk="1" fontAlgn="auto" latinLnBrk="0" hangingPunct="1">
              <a:lnSpc>
                <a:spcPct val="100000"/>
              </a:lnSpc>
              <a:spcBef>
                <a:spcPts val="111"/>
              </a:spcBef>
              <a:spcAft>
                <a:spcPts val="0"/>
              </a:spcAft>
              <a:buClrTx/>
              <a:buSzTx/>
              <a:buFontTx/>
              <a:buNone/>
              <a:tabLst/>
              <a:defRPr/>
            </a:pPr>
            <a:fld id="{81D60167-4931-47E6-BA6A-407CBD079E47}"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12700" marR="0" lvl="0" indent="0" algn="r" defTabSz="914400" rtl="0" eaLnBrk="1" fontAlgn="auto" latinLnBrk="0" hangingPunct="1">
                <a:lnSpc>
                  <a:spcPct val="100000"/>
                </a:lnSpc>
                <a:spcBef>
                  <a:spcPts val="111"/>
                </a:spcBef>
                <a:spcAft>
                  <a:spcPts val="0"/>
                </a:spcAft>
                <a:buClrTx/>
                <a:buSzTx/>
                <a:buFontTx/>
                <a:buNone/>
                <a:tabLst/>
                <a:defRPr/>
              </a:pPr>
              <a:t>43</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Title 1"/>
          <p:cNvSpPr>
            <a:spLocks noGrp="1"/>
          </p:cNvSpPr>
          <p:nvPr>
            <p:ph type="title"/>
          </p:nvPr>
        </p:nvSpPr>
        <p:spPr>
          <a:xfrm>
            <a:off x="645188" y="1031558"/>
            <a:ext cx="7853629" cy="536574"/>
          </a:xfrm>
        </p:spPr>
        <p:txBody>
          <a:bodyPr/>
          <a:lstStyle/>
          <a:p>
            <a:r>
              <a:rPr lang="en-US" sz="2400"/>
              <a:t>Drivers: Search for a Training Provider (continued)</a:t>
            </a:r>
          </a:p>
        </p:txBody>
      </p:sp>
      <p:pic>
        <p:nvPicPr>
          <p:cNvPr id="6" name="Picture 5">
            <a:extLst>
              <a:ext uri="{FF2B5EF4-FFF2-40B4-BE49-F238E27FC236}">
                <a16:creationId xmlns:a16="http://schemas.microsoft.com/office/drawing/2014/main" id="{8231012E-335D-4C3D-90FE-0289017A38A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611360" y="1495814"/>
            <a:ext cx="4858716" cy="4584294"/>
          </a:xfrm>
          <a:prstGeom prst="rect">
            <a:avLst/>
          </a:prstGeom>
        </p:spPr>
      </p:pic>
      <p:sp>
        <p:nvSpPr>
          <p:cNvPr id="4" name="TextBox 3">
            <a:extLst>
              <a:ext uri="{FF2B5EF4-FFF2-40B4-BE49-F238E27FC236}">
                <a16:creationId xmlns:a16="http://schemas.microsoft.com/office/drawing/2014/main" id="{DC2999E8-D95C-8A85-1AAE-718E7C752815}"/>
              </a:ext>
            </a:extLst>
          </p:cNvPr>
          <p:cNvSpPr txBox="1"/>
          <p:nvPr/>
        </p:nvSpPr>
        <p:spPr>
          <a:xfrm>
            <a:off x="577792" y="1568132"/>
            <a:ext cx="2815853" cy="2385268"/>
          </a:xfrm>
          <a:prstGeom prst="rect">
            <a:avLst/>
          </a:prstGeom>
          <a:noFill/>
        </p:spPr>
        <p:txBody>
          <a:bodyPr wrap="square">
            <a:spAutoFit/>
          </a:bodyPr>
          <a:lstStyle/>
          <a:p>
            <a:pPr marL="354965" marR="93980" lvl="0" indent="-342265" algn="l" defTabSz="914400" rtl="0" eaLnBrk="1" fontAlgn="auto" latinLnBrk="0" hangingPunct="1">
              <a:lnSpc>
                <a:spcPct val="100000"/>
              </a:lnSpc>
              <a:spcBef>
                <a:spcPts val="95"/>
              </a:spcBef>
              <a:spcAft>
                <a:spcPts val="0"/>
              </a:spcAft>
              <a:buClr>
                <a:srgbClr val="0B71B8"/>
              </a:buClr>
              <a:buSzPct val="120454"/>
              <a:buFont typeface="Wingdings"/>
              <a:buChar char=""/>
              <a:tabLst>
                <a:tab pos="354965" algn="l"/>
                <a:tab pos="355600" algn="l"/>
              </a:tabLst>
              <a:defRPr/>
            </a:pPr>
            <a:r>
              <a:rPr kumimoji="0" lang="en-US" sz="2200" b="0" i="0" u="none" strike="noStrike" kern="1200" cap="none" spc="0" normalizeH="0" baseline="0" noProof="0">
                <a:ln>
                  <a:noFill/>
                </a:ln>
                <a:solidFill>
                  <a:srgbClr val="000000"/>
                </a:solidFill>
                <a:effectLst/>
                <a:uLnTx/>
                <a:uFillTx/>
                <a:latin typeface="Arial"/>
                <a:ea typeface="+mn-ea"/>
                <a:cs typeface="Arial"/>
              </a:rPr>
              <a:t>Results</a:t>
            </a:r>
            <a:r>
              <a:rPr kumimoji="0" lang="en-US" sz="2200" b="0" i="0" u="none" strike="noStrike" kern="1200" cap="none" spc="-85" normalizeH="0" baseline="0" noProof="0">
                <a:ln>
                  <a:noFill/>
                </a:ln>
                <a:solidFill>
                  <a:srgbClr val="000000"/>
                </a:solidFill>
                <a:effectLst/>
                <a:uLnTx/>
                <a:uFillTx/>
                <a:latin typeface="Arial"/>
                <a:ea typeface="+mn-ea"/>
                <a:cs typeface="Arial"/>
              </a:rPr>
              <a:t> </a:t>
            </a:r>
            <a:r>
              <a:rPr kumimoji="0" lang="en-US" sz="2200" b="0" i="0" u="none" strike="noStrike" kern="1200" cap="none" spc="-20" normalizeH="0" baseline="0" noProof="0">
                <a:ln>
                  <a:noFill/>
                </a:ln>
                <a:solidFill>
                  <a:srgbClr val="000000"/>
                </a:solidFill>
                <a:effectLst/>
                <a:uLnTx/>
                <a:uFillTx/>
                <a:latin typeface="Arial"/>
                <a:ea typeface="+mn-ea"/>
                <a:cs typeface="Arial"/>
              </a:rPr>
              <a:t>list </a:t>
            </a:r>
            <a:r>
              <a:rPr kumimoji="0" lang="en-US" sz="2200" b="0" i="0" u="none" strike="noStrike" kern="1200" cap="none" spc="0" normalizeH="0" baseline="0" noProof="0">
                <a:ln>
                  <a:noFill/>
                </a:ln>
                <a:solidFill>
                  <a:srgbClr val="000000"/>
                </a:solidFill>
                <a:effectLst/>
                <a:uLnTx/>
                <a:uFillTx/>
                <a:latin typeface="Arial"/>
                <a:ea typeface="+mn-ea"/>
                <a:cs typeface="Arial"/>
              </a:rPr>
              <a:t>has</a:t>
            </a:r>
            <a:r>
              <a:rPr kumimoji="0" lang="en-US" sz="2200" b="0" i="0" u="none" strike="noStrike" kern="1200" cap="none" spc="-20" normalizeH="0" baseline="0" noProof="0">
                <a:ln>
                  <a:noFill/>
                </a:ln>
                <a:solidFill>
                  <a:srgbClr val="000000"/>
                </a:solidFill>
                <a:effectLst/>
                <a:uLnTx/>
                <a:uFillTx/>
                <a:latin typeface="Arial"/>
                <a:ea typeface="+mn-ea"/>
                <a:cs typeface="Arial"/>
              </a:rPr>
              <a:t> </a:t>
            </a:r>
            <a:r>
              <a:rPr kumimoji="0" lang="en-US" sz="2200" b="0" i="0" u="none" strike="noStrike" kern="1200" cap="none" spc="0" normalizeH="0" baseline="0" noProof="0">
                <a:ln>
                  <a:noFill/>
                </a:ln>
                <a:solidFill>
                  <a:srgbClr val="000000"/>
                </a:solidFill>
                <a:effectLst/>
                <a:uLnTx/>
                <a:uFillTx/>
                <a:latin typeface="Arial"/>
                <a:ea typeface="+mn-ea"/>
                <a:cs typeface="Arial"/>
              </a:rPr>
              <a:t>3</a:t>
            </a:r>
            <a:r>
              <a:rPr kumimoji="0" lang="en-US" sz="2200" b="0" i="0" u="none" strike="noStrike" kern="1200" cap="none" spc="-25" normalizeH="0" baseline="0" noProof="0">
                <a:ln>
                  <a:noFill/>
                </a:ln>
                <a:solidFill>
                  <a:srgbClr val="000000"/>
                </a:solidFill>
                <a:effectLst/>
                <a:uLnTx/>
                <a:uFillTx/>
                <a:latin typeface="Arial"/>
                <a:ea typeface="+mn-ea"/>
                <a:cs typeface="Arial"/>
              </a:rPr>
              <a:t> </a:t>
            </a:r>
            <a:r>
              <a:rPr kumimoji="0" lang="en-US" sz="2200" b="0" i="0" u="none" strike="noStrike" kern="1200" cap="none" spc="-20" normalizeH="0" baseline="0" noProof="0">
                <a:ln>
                  <a:noFill/>
                </a:ln>
                <a:solidFill>
                  <a:srgbClr val="000000"/>
                </a:solidFill>
                <a:effectLst/>
                <a:uLnTx/>
                <a:uFillTx/>
                <a:latin typeface="Arial"/>
                <a:ea typeface="+mn-ea"/>
                <a:cs typeface="Arial"/>
              </a:rPr>
              <a:t>tabs:</a:t>
            </a:r>
            <a:endParaRPr kumimoji="0" lang="en-US" sz="2200" b="0" i="0" u="none" strike="noStrike" kern="1200" cap="none" spc="0" normalizeH="0" baseline="0" noProof="0">
              <a:ln>
                <a:noFill/>
              </a:ln>
              <a:solidFill>
                <a:srgbClr val="000000"/>
              </a:solidFill>
              <a:effectLst/>
              <a:uLnTx/>
              <a:uFillTx/>
              <a:latin typeface="Arial"/>
              <a:ea typeface="+mn-ea"/>
              <a:cs typeface="Arial"/>
            </a:endParaRPr>
          </a:p>
          <a:p>
            <a:pPr marL="812165" marR="42545" lvl="1" indent="-342265" algn="l" defTabSz="914400" rtl="0" eaLnBrk="1" fontAlgn="auto" latinLnBrk="0" hangingPunct="1">
              <a:lnSpc>
                <a:spcPct val="100000"/>
              </a:lnSpc>
              <a:spcBef>
                <a:spcPts val="615"/>
              </a:spcBef>
              <a:spcAft>
                <a:spcPts val="0"/>
              </a:spcAft>
              <a:buClr>
                <a:srgbClr val="0B71B8"/>
              </a:buClr>
              <a:buSzPct val="119444"/>
              <a:buFont typeface="Wingdings"/>
              <a:buChar char=""/>
              <a:tabLst>
                <a:tab pos="812165" algn="l"/>
                <a:tab pos="812800" algn="l"/>
              </a:tabLst>
              <a:defRPr/>
            </a:pPr>
            <a:r>
              <a:rPr kumimoji="0" lang="en-US" sz="1800" b="0" i="0" u="none" strike="noStrike" kern="1200" cap="none" spc="-10" normalizeH="0" baseline="0" noProof="0">
                <a:ln>
                  <a:noFill/>
                </a:ln>
                <a:solidFill>
                  <a:srgbClr val="000000"/>
                </a:solidFill>
                <a:effectLst/>
                <a:uLnTx/>
                <a:uFillTx/>
                <a:latin typeface="Arial"/>
                <a:ea typeface="+mn-ea"/>
                <a:cs typeface="Arial"/>
              </a:rPr>
              <a:t>In-person training locations</a:t>
            </a:r>
            <a:endParaRPr kumimoji="0" lang="en-US" sz="1800" b="0" i="0" u="none" strike="noStrike" kern="1200" cap="none" spc="0" normalizeH="0" baseline="0" noProof="0">
              <a:ln>
                <a:noFill/>
              </a:ln>
              <a:solidFill>
                <a:srgbClr val="000000"/>
              </a:solidFill>
              <a:effectLst/>
              <a:uLnTx/>
              <a:uFillTx/>
              <a:latin typeface="Arial"/>
              <a:ea typeface="+mn-ea"/>
              <a:cs typeface="Arial"/>
            </a:endParaRPr>
          </a:p>
          <a:p>
            <a:pPr marL="812165" marR="195580" lvl="1" indent="-342265" algn="l" defTabSz="914400" rtl="0" eaLnBrk="1" fontAlgn="auto" latinLnBrk="0" hangingPunct="1">
              <a:lnSpc>
                <a:spcPct val="100000"/>
              </a:lnSpc>
              <a:spcBef>
                <a:spcPts val="600"/>
              </a:spcBef>
              <a:spcAft>
                <a:spcPts val="0"/>
              </a:spcAft>
              <a:buClr>
                <a:srgbClr val="0B71B8"/>
              </a:buClr>
              <a:buSzPct val="119444"/>
              <a:buFont typeface="Wingdings"/>
              <a:buChar char=""/>
              <a:tabLst>
                <a:tab pos="812165" algn="l"/>
                <a:tab pos="812800" algn="l"/>
              </a:tabLst>
              <a:defRPr/>
            </a:pPr>
            <a:r>
              <a:rPr kumimoji="0" lang="en-US" sz="1800" b="0" i="0" u="none" strike="noStrike" kern="1200" cap="none" spc="-10" normalizeH="0" baseline="0" noProof="0">
                <a:ln>
                  <a:noFill/>
                </a:ln>
                <a:solidFill>
                  <a:srgbClr val="000000"/>
                </a:solidFill>
                <a:effectLst/>
                <a:uLnTx/>
                <a:uFillTx/>
                <a:latin typeface="Arial"/>
                <a:ea typeface="+mn-ea"/>
                <a:cs typeface="Arial"/>
              </a:rPr>
              <a:t>Online training</a:t>
            </a:r>
            <a:endParaRPr kumimoji="0" lang="en-US" sz="1800" b="0" i="0" u="none" strike="noStrike" kern="1200" cap="none" spc="0" normalizeH="0" baseline="0" noProof="0">
              <a:ln>
                <a:noFill/>
              </a:ln>
              <a:solidFill>
                <a:srgbClr val="000000"/>
              </a:solidFill>
              <a:effectLst/>
              <a:uLnTx/>
              <a:uFillTx/>
              <a:latin typeface="Arial"/>
              <a:ea typeface="+mn-ea"/>
              <a:cs typeface="Arial"/>
            </a:endParaRPr>
          </a:p>
          <a:p>
            <a:pPr marL="812165" marR="5080" lvl="1" indent="-342265" algn="l" defTabSz="914400" rtl="0" eaLnBrk="1" fontAlgn="auto" latinLnBrk="0" hangingPunct="1">
              <a:lnSpc>
                <a:spcPct val="100000"/>
              </a:lnSpc>
              <a:spcBef>
                <a:spcPts val="600"/>
              </a:spcBef>
              <a:spcAft>
                <a:spcPts val="0"/>
              </a:spcAft>
              <a:buClr>
                <a:srgbClr val="0B71B8"/>
              </a:buClr>
              <a:buSzPct val="119444"/>
              <a:buFont typeface="Wingdings"/>
              <a:buChar char=""/>
              <a:tabLst>
                <a:tab pos="812165" algn="l"/>
                <a:tab pos="812800" algn="l"/>
              </a:tabLst>
              <a:defRPr/>
            </a:pPr>
            <a:r>
              <a:rPr kumimoji="0" lang="en-US" sz="1800" b="0" i="0" u="none" strike="noStrike" kern="1200" cap="none" spc="-10" normalizeH="0" baseline="0" noProof="0">
                <a:ln>
                  <a:noFill/>
                </a:ln>
                <a:solidFill>
                  <a:srgbClr val="000000"/>
                </a:solidFill>
                <a:effectLst/>
                <a:uLnTx/>
                <a:uFillTx/>
                <a:latin typeface="Arial"/>
                <a:ea typeface="+mn-ea"/>
                <a:cs typeface="Arial"/>
              </a:rPr>
              <a:t>Traveling training providers</a:t>
            </a: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7785229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7"/>
          </p:nvPr>
        </p:nvSpPr>
        <p:spPr/>
        <p:txBody>
          <a:bodyPr/>
          <a:lstStyle/>
          <a:p>
            <a:pPr marL="12700" marR="0" lvl="0" indent="0" algn="r" defTabSz="914400" rtl="0" eaLnBrk="1" fontAlgn="auto" latinLnBrk="0" hangingPunct="1">
              <a:lnSpc>
                <a:spcPct val="100000"/>
              </a:lnSpc>
              <a:spcBef>
                <a:spcPts val="111"/>
              </a:spcBef>
              <a:spcAft>
                <a:spcPts val="0"/>
              </a:spcAft>
              <a:buClrTx/>
              <a:buSzTx/>
              <a:buFontTx/>
              <a:buNone/>
              <a:tabLst/>
              <a:defRPr/>
            </a:pPr>
            <a:fld id="{81D60167-4931-47E6-BA6A-407CBD079E47}"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12700" marR="0" lvl="0" indent="0" algn="r" defTabSz="914400" rtl="0" eaLnBrk="1" fontAlgn="auto" latinLnBrk="0" hangingPunct="1">
                <a:lnSpc>
                  <a:spcPct val="100000"/>
                </a:lnSpc>
                <a:spcBef>
                  <a:spcPts val="111"/>
                </a:spcBef>
                <a:spcAft>
                  <a:spcPts val="0"/>
                </a:spcAft>
                <a:buClrTx/>
                <a:buSzTx/>
                <a:buFontTx/>
                <a:buNone/>
                <a:tabLst/>
                <a:defRPr/>
              </a:pPr>
              <a:t>44</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Title 1"/>
          <p:cNvSpPr>
            <a:spLocks noGrp="1"/>
          </p:cNvSpPr>
          <p:nvPr>
            <p:ph type="title"/>
          </p:nvPr>
        </p:nvSpPr>
        <p:spPr>
          <a:xfrm>
            <a:off x="645188" y="1031558"/>
            <a:ext cx="7853629" cy="536574"/>
          </a:xfrm>
        </p:spPr>
        <p:txBody>
          <a:bodyPr/>
          <a:lstStyle/>
          <a:p>
            <a:r>
              <a:rPr lang="en-US" sz="2400"/>
              <a:t>Drivers: Search for a Training Provider (continued)</a:t>
            </a:r>
          </a:p>
        </p:txBody>
      </p:sp>
      <p:sp>
        <p:nvSpPr>
          <p:cNvPr id="7" name="Rectangle 6">
            <a:extLst>
              <a:ext uri="{FF2B5EF4-FFF2-40B4-BE49-F238E27FC236}">
                <a16:creationId xmlns:a16="http://schemas.microsoft.com/office/drawing/2014/main" id="{B3535E32-5985-4C3E-89B3-7384EA8FF568}"/>
              </a:ext>
            </a:extLst>
          </p:cNvPr>
          <p:cNvSpPr/>
          <p:nvPr/>
        </p:nvSpPr>
        <p:spPr>
          <a:xfrm>
            <a:off x="1751682" y="4990641"/>
            <a:ext cx="1344058" cy="126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3" name="object 3">
            <a:extLst>
              <a:ext uri="{FF2B5EF4-FFF2-40B4-BE49-F238E27FC236}">
                <a16:creationId xmlns:a16="http://schemas.microsoft.com/office/drawing/2014/main" id="{EC641802-8C53-31E8-86D2-743CE13AFF2E}"/>
              </a:ext>
            </a:extLst>
          </p:cNvPr>
          <p:cNvGrpSpPr/>
          <p:nvPr/>
        </p:nvGrpSpPr>
        <p:grpSpPr>
          <a:xfrm>
            <a:off x="3835464" y="1602348"/>
            <a:ext cx="4230179" cy="4969763"/>
            <a:chOff x="4913821" y="2159226"/>
            <a:chExt cx="4230179" cy="4969763"/>
          </a:xfrm>
        </p:grpSpPr>
        <p:pic>
          <p:nvPicPr>
            <p:cNvPr id="5" name="object 4">
              <a:extLst>
                <a:ext uri="{FF2B5EF4-FFF2-40B4-BE49-F238E27FC236}">
                  <a16:creationId xmlns:a16="http://schemas.microsoft.com/office/drawing/2014/main" id="{34862774-C3BC-11B8-9032-9CE6B7C13B01}"/>
                </a:ext>
              </a:extLst>
            </p:cNvPr>
            <p:cNvPicPr/>
            <p:nvPr/>
          </p:nvPicPr>
          <p:blipFill>
            <a:blip r:embed="rId4" cstate="print"/>
            <a:stretch>
              <a:fillRect/>
            </a:stretch>
          </p:blipFill>
          <p:spPr>
            <a:xfrm>
              <a:off x="5308537" y="2159226"/>
              <a:ext cx="3835463" cy="4969763"/>
            </a:xfrm>
            <a:prstGeom prst="rect">
              <a:avLst/>
            </a:prstGeom>
          </p:spPr>
        </p:pic>
        <p:sp>
          <p:nvSpPr>
            <p:cNvPr id="6" name="object 5">
              <a:extLst>
                <a:ext uri="{FF2B5EF4-FFF2-40B4-BE49-F238E27FC236}">
                  <a16:creationId xmlns:a16="http://schemas.microsoft.com/office/drawing/2014/main" id="{3202F5EC-2E6A-551D-7F02-2F5479254764}"/>
                </a:ext>
              </a:extLst>
            </p:cNvPr>
            <p:cNvSpPr/>
            <p:nvPr/>
          </p:nvSpPr>
          <p:spPr>
            <a:xfrm>
              <a:off x="4913821" y="6394423"/>
              <a:ext cx="528955" cy="239395"/>
            </a:xfrm>
            <a:custGeom>
              <a:avLst/>
              <a:gdLst/>
              <a:ahLst/>
              <a:cxnLst/>
              <a:rect l="l" t="t" r="r" b="b"/>
              <a:pathLst>
                <a:path w="528955" h="239395">
                  <a:moveTo>
                    <a:pt x="409194" y="0"/>
                  </a:moveTo>
                  <a:lnTo>
                    <a:pt x="409194" y="59817"/>
                  </a:lnTo>
                  <a:lnTo>
                    <a:pt x="0" y="59817"/>
                  </a:lnTo>
                  <a:lnTo>
                    <a:pt x="0" y="179451"/>
                  </a:lnTo>
                  <a:lnTo>
                    <a:pt x="409194" y="179451"/>
                  </a:lnTo>
                  <a:lnTo>
                    <a:pt x="409194" y="239268"/>
                  </a:lnTo>
                  <a:lnTo>
                    <a:pt x="528828" y="119634"/>
                  </a:lnTo>
                  <a:lnTo>
                    <a:pt x="409194" y="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8" name="object 6">
            <a:extLst>
              <a:ext uri="{FF2B5EF4-FFF2-40B4-BE49-F238E27FC236}">
                <a16:creationId xmlns:a16="http://schemas.microsoft.com/office/drawing/2014/main" id="{700BEC88-AF64-8768-8FC5-D0BF6D658CD4}"/>
              </a:ext>
            </a:extLst>
          </p:cNvPr>
          <p:cNvSpPr txBox="1"/>
          <p:nvPr/>
        </p:nvSpPr>
        <p:spPr>
          <a:xfrm>
            <a:off x="639509" y="1748223"/>
            <a:ext cx="3195955" cy="3789679"/>
          </a:xfrm>
          <a:prstGeom prst="rect">
            <a:avLst/>
          </a:prstGeom>
        </p:spPr>
        <p:txBody>
          <a:bodyPr vert="horz" wrap="square" lIns="0" tIns="12065" rIns="0" bIns="0" rtlCol="0">
            <a:spAutoFit/>
          </a:bodyPr>
          <a:lstStyle/>
          <a:p>
            <a:pPr marL="354965" marR="5080" lvl="0" indent="-342265" algn="l" defTabSz="914400" rtl="0" eaLnBrk="1" fontAlgn="auto" latinLnBrk="0" hangingPunct="1">
              <a:lnSpc>
                <a:spcPct val="100000"/>
              </a:lnSpc>
              <a:spcBef>
                <a:spcPts val="95"/>
              </a:spcBef>
              <a:spcAft>
                <a:spcPts val="0"/>
              </a:spcAft>
              <a:buClr>
                <a:srgbClr val="0B71B8"/>
              </a:buClr>
              <a:buSzPct val="120454"/>
              <a:buFont typeface="Wingdings"/>
              <a:buChar char=""/>
              <a:tabLst>
                <a:tab pos="354965" algn="l"/>
                <a:tab pos="355600" algn="l"/>
              </a:tabLst>
              <a:defRPr/>
            </a:pPr>
            <a:r>
              <a:rPr kumimoji="0" sz="2200" b="0" i="0" u="none" strike="noStrike" kern="1200" cap="none" spc="0" normalizeH="0" baseline="0" noProof="0">
                <a:ln>
                  <a:noFill/>
                </a:ln>
                <a:solidFill>
                  <a:srgbClr val="000000"/>
                </a:solidFill>
                <a:effectLst/>
                <a:uLnTx/>
                <a:uFillTx/>
                <a:latin typeface="Arial"/>
                <a:ea typeface="+mn-ea"/>
                <a:cs typeface="Arial"/>
              </a:rPr>
              <a:t>This</a:t>
            </a:r>
            <a:r>
              <a:rPr kumimoji="0" sz="2200" b="0" i="0" u="none" strike="noStrike" kern="1200" cap="none" spc="-45" normalizeH="0" baseline="0" noProof="0">
                <a:ln>
                  <a:noFill/>
                </a:ln>
                <a:solidFill>
                  <a:srgbClr val="000000"/>
                </a:solidFill>
                <a:effectLst/>
                <a:uLnTx/>
                <a:uFillTx/>
                <a:latin typeface="Arial"/>
                <a:ea typeface="+mn-ea"/>
                <a:cs typeface="Arial"/>
              </a:rPr>
              <a:t> </a:t>
            </a:r>
            <a:r>
              <a:rPr kumimoji="0" sz="2200" b="0" i="0" u="none" strike="noStrike" kern="1200" cap="none" spc="0" normalizeH="0" baseline="0" noProof="0">
                <a:ln>
                  <a:noFill/>
                </a:ln>
                <a:solidFill>
                  <a:srgbClr val="000000"/>
                </a:solidFill>
                <a:effectLst/>
                <a:uLnTx/>
                <a:uFillTx/>
                <a:latin typeface="Arial"/>
                <a:ea typeface="+mn-ea"/>
                <a:cs typeface="Arial"/>
              </a:rPr>
              <a:t>notice</a:t>
            </a:r>
            <a:r>
              <a:rPr kumimoji="0" sz="2200" b="0" i="0" u="none" strike="noStrike" kern="1200" cap="none" spc="-50" normalizeH="0" baseline="0" noProof="0">
                <a:ln>
                  <a:noFill/>
                </a:ln>
                <a:solidFill>
                  <a:srgbClr val="000000"/>
                </a:solidFill>
                <a:effectLst/>
                <a:uLnTx/>
                <a:uFillTx/>
                <a:latin typeface="Arial"/>
                <a:ea typeface="+mn-ea"/>
                <a:cs typeface="Arial"/>
              </a:rPr>
              <a:t> </a:t>
            </a:r>
            <a:r>
              <a:rPr kumimoji="0" sz="2200" b="0" i="0" u="none" strike="noStrike" kern="1200" cap="none" spc="-10" normalizeH="0" baseline="0" noProof="0">
                <a:ln>
                  <a:noFill/>
                </a:ln>
                <a:solidFill>
                  <a:srgbClr val="000000"/>
                </a:solidFill>
                <a:effectLst/>
                <a:uLnTx/>
                <a:uFillTx/>
                <a:latin typeface="Arial"/>
                <a:ea typeface="+mn-ea"/>
                <a:cs typeface="Arial"/>
              </a:rPr>
              <a:t>indicates </a:t>
            </a:r>
            <a:r>
              <a:rPr kumimoji="0" sz="2200" b="0" i="0" u="none" strike="noStrike" kern="1200" cap="none" spc="0" normalizeH="0" baseline="0" noProof="0">
                <a:ln>
                  <a:noFill/>
                </a:ln>
                <a:solidFill>
                  <a:srgbClr val="000000"/>
                </a:solidFill>
                <a:effectLst/>
                <a:uLnTx/>
                <a:uFillTx/>
                <a:latin typeface="Arial"/>
                <a:ea typeface="+mn-ea"/>
                <a:cs typeface="Arial"/>
              </a:rPr>
              <a:t>that</a:t>
            </a:r>
            <a:r>
              <a:rPr kumimoji="0" sz="2200" b="0" i="0" u="none" strike="noStrike" kern="1200" cap="none" spc="-65" normalizeH="0" baseline="0" noProof="0">
                <a:ln>
                  <a:noFill/>
                </a:ln>
                <a:solidFill>
                  <a:srgbClr val="000000"/>
                </a:solidFill>
                <a:effectLst/>
                <a:uLnTx/>
                <a:uFillTx/>
                <a:latin typeface="Arial"/>
                <a:ea typeface="+mn-ea"/>
                <a:cs typeface="Arial"/>
              </a:rPr>
              <a:t> </a:t>
            </a:r>
            <a:r>
              <a:rPr kumimoji="0" sz="2200" b="0" i="0" u="none" strike="noStrike" kern="1200" cap="none" spc="0" normalizeH="0" baseline="0" noProof="0">
                <a:ln>
                  <a:noFill/>
                </a:ln>
                <a:solidFill>
                  <a:srgbClr val="000000"/>
                </a:solidFill>
                <a:effectLst/>
                <a:uLnTx/>
                <a:uFillTx/>
                <a:latin typeface="Arial"/>
                <a:ea typeface="+mn-ea"/>
                <a:cs typeface="Arial"/>
              </a:rPr>
              <a:t>FMCSA</a:t>
            </a:r>
            <a:r>
              <a:rPr kumimoji="0" sz="2200" b="0" i="0" u="none" strike="noStrike" kern="1200" cap="none" spc="-45" normalizeH="0" baseline="0" noProof="0">
                <a:ln>
                  <a:noFill/>
                </a:ln>
                <a:solidFill>
                  <a:srgbClr val="000000"/>
                </a:solidFill>
                <a:effectLst/>
                <a:uLnTx/>
                <a:uFillTx/>
                <a:latin typeface="Arial"/>
                <a:ea typeface="+mn-ea"/>
                <a:cs typeface="Arial"/>
              </a:rPr>
              <a:t> </a:t>
            </a:r>
            <a:r>
              <a:rPr kumimoji="0" sz="2200" b="0" i="0" u="none" strike="noStrike" kern="1200" cap="none" spc="-25" normalizeH="0" baseline="0" noProof="0">
                <a:ln>
                  <a:noFill/>
                </a:ln>
                <a:solidFill>
                  <a:srgbClr val="000000"/>
                </a:solidFill>
                <a:effectLst/>
                <a:uLnTx/>
                <a:uFillTx/>
                <a:latin typeface="Arial"/>
                <a:ea typeface="+mn-ea"/>
                <a:cs typeface="Arial"/>
              </a:rPr>
              <a:t>has </a:t>
            </a:r>
            <a:r>
              <a:rPr kumimoji="0" sz="2200" b="0" i="0" u="none" strike="noStrike" kern="1200" cap="none" spc="0" normalizeH="0" baseline="0" noProof="0">
                <a:ln>
                  <a:noFill/>
                </a:ln>
                <a:solidFill>
                  <a:srgbClr val="000000"/>
                </a:solidFill>
                <a:effectLst/>
                <a:uLnTx/>
                <a:uFillTx/>
                <a:latin typeface="Arial"/>
                <a:ea typeface="+mn-ea"/>
                <a:cs typeface="Arial"/>
              </a:rPr>
              <a:t>notified</a:t>
            </a:r>
            <a:r>
              <a:rPr kumimoji="0" sz="2200" b="0" i="0" u="none" strike="noStrike" kern="1200" cap="none" spc="-40" normalizeH="0" baseline="0" noProof="0">
                <a:ln>
                  <a:noFill/>
                </a:ln>
                <a:solidFill>
                  <a:srgbClr val="000000"/>
                </a:solidFill>
                <a:effectLst/>
                <a:uLnTx/>
                <a:uFillTx/>
                <a:latin typeface="Arial"/>
                <a:ea typeface="+mn-ea"/>
                <a:cs typeface="Arial"/>
              </a:rPr>
              <a:t> </a:t>
            </a:r>
            <a:r>
              <a:rPr kumimoji="0" sz="2200" b="0" i="0" u="none" strike="noStrike" kern="1200" cap="none" spc="0" normalizeH="0" baseline="0" noProof="0">
                <a:ln>
                  <a:noFill/>
                </a:ln>
                <a:solidFill>
                  <a:srgbClr val="000000"/>
                </a:solidFill>
                <a:effectLst/>
                <a:uLnTx/>
                <a:uFillTx/>
                <a:latin typeface="Arial"/>
                <a:ea typeface="+mn-ea"/>
                <a:cs typeface="Arial"/>
              </a:rPr>
              <a:t>a</a:t>
            </a:r>
            <a:r>
              <a:rPr kumimoji="0" sz="2200" b="0" i="0" u="none" strike="noStrike" kern="1200" cap="none" spc="-40" normalizeH="0" baseline="0" noProof="0">
                <a:ln>
                  <a:noFill/>
                </a:ln>
                <a:solidFill>
                  <a:srgbClr val="000000"/>
                </a:solidFill>
                <a:effectLst/>
                <a:uLnTx/>
                <a:uFillTx/>
                <a:latin typeface="Arial"/>
                <a:ea typeface="+mn-ea"/>
                <a:cs typeface="Arial"/>
              </a:rPr>
              <a:t> </a:t>
            </a:r>
            <a:r>
              <a:rPr kumimoji="0" sz="2200" b="0" i="0" u="none" strike="noStrike" kern="1200" cap="none" spc="-10" normalizeH="0" baseline="0" noProof="0">
                <a:ln>
                  <a:noFill/>
                </a:ln>
                <a:solidFill>
                  <a:srgbClr val="000000"/>
                </a:solidFill>
                <a:effectLst/>
                <a:uLnTx/>
                <a:uFillTx/>
                <a:latin typeface="Arial"/>
                <a:ea typeface="+mn-ea"/>
                <a:cs typeface="Arial"/>
              </a:rPr>
              <a:t>training </a:t>
            </a:r>
            <a:r>
              <a:rPr kumimoji="0" sz="2200" b="0" i="0" u="none" strike="noStrike" kern="1200" cap="none" spc="0" normalizeH="0" baseline="0" noProof="0">
                <a:ln>
                  <a:noFill/>
                </a:ln>
                <a:solidFill>
                  <a:srgbClr val="000000"/>
                </a:solidFill>
                <a:effectLst/>
                <a:uLnTx/>
                <a:uFillTx/>
                <a:latin typeface="Arial"/>
                <a:ea typeface="+mn-ea"/>
                <a:cs typeface="Arial"/>
              </a:rPr>
              <a:t>provider</a:t>
            </a:r>
            <a:r>
              <a:rPr kumimoji="0" sz="2200" b="0" i="0" u="none" strike="noStrike" kern="1200" cap="none" spc="-50" normalizeH="0" baseline="0" noProof="0">
                <a:ln>
                  <a:noFill/>
                </a:ln>
                <a:solidFill>
                  <a:srgbClr val="000000"/>
                </a:solidFill>
                <a:effectLst/>
                <a:uLnTx/>
                <a:uFillTx/>
                <a:latin typeface="Arial"/>
                <a:ea typeface="+mn-ea"/>
                <a:cs typeface="Arial"/>
              </a:rPr>
              <a:t> </a:t>
            </a:r>
            <a:r>
              <a:rPr kumimoji="0" sz="2200" b="0" i="0" u="none" strike="noStrike" kern="1200" cap="none" spc="0" normalizeH="0" baseline="0" noProof="0">
                <a:ln>
                  <a:noFill/>
                </a:ln>
                <a:solidFill>
                  <a:srgbClr val="000000"/>
                </a:solidFill>
                <a:effectLst/>
                <a:uLnTx/>
                <a:uFillTx/>
                <a:latin typeface="Arial"/>
                <a:ea typeface="+mn-ea"/>
                <a:cs typeface="Arial"/>
              </a:rPr>
              <a:t>about</a:t>
            </a:r>
            <a:r>
              <a:rPr kumimoji="0" sz="2200" b="0" i="0" u="none" strike="noStrike" kern="1200" cap="none" spc="-70" normalizeH="0" baseline="0" noProof="0">
                <a:ln>
                  <a:noFill/>
                </a:ln>
                <a:solidFill>
                  <a:srgbClr val="000000"/>
                </a:solidFill>
                <a:effectLst/>
                <a:uLnTx/>
                <a:uFillTx/>
                <a:latin typeface="Arial"/>
                <a:ea typeface="+mn-ea"/>
                <a:cs typeface="Arial"/>
              </a:rPr>
              <a:t> </a:t>
            </a:r>
            <a:r>
              <a:rPr kumimoji="0" sz="2200" b="0" i="0" u="none" strike="noStrike" kern="1200" cap="none" spc="-25" normalizeH="0" baseline="0" noProof="0">
                <a:ln>
                  <a:noFill/>
                </a:ln>
                <a:solidFill>
                  <a:srgbClr val="000000"/>
                </a:solidFill>
                <a:effectLst/>
                <a:uLnTx/>
                <a:uFillTx/>
                <a:latin typeface="Arial"/>
                <a:ea typeface="+mn-ea"/>
                <a:cs typeface="Arial"/>
              </a:rPr>
              <a:t>the </a:t>
            </a:r>
            <a:r>
              <a:rPr kumimoji="0" sz="2200" b="0" i="0" u="none" strike="noStrike" kern="1200" cap="none" spc="0" normalizeH="0" baseline="0" noProof="0">
                <a:ln>
                  <a:noFill/>
                </a:ln>
                <a:solidFill>
                  <a:srgbClr val="000000"/>
                </a:solidFill>
                <a:effectLst/>
                <a:uLnTx/>
                <a:uFillTx/>
                <a:latin typeface="Arial"/>
                <a:ea typeface="+mn-ea"/>
                <a:cs typeface="Arial"/>
              </a:rPr>
              <a:t>need</a:t>
            </a:r>
            <a:r>
              <a:rPr kumimoji="0" sz="2200" b="0" i="0" u="none" strike="noStrike" kern="1200" cap="none" spc="-35" normalizeH="0" baseline="0" noProof="0">
                <a:ln>
                  <a:noFill/>
                </a:ln>
                <a:solidFill>
                  <a:srgbClr val="000000"/>
                </a:solidFill>
                <a:effectLst/>
                <a:uLnTx/>
                <a:uFillTx/>
                <a:latin typeface="Arial"/>
                <a:ea typeface="+mn-ea"/>
                <a:cs typeface="Arial"/>
              </a:rPr>
              <a:t> </a:t>
            </a:r>
            <a:r>
              <a:rPr kumimoji="0" sz="2200" b="0" i="0" u="none" strike="noStrike" kern="1200" cap="none" spc="0" normalizeH="0" baseline="0" noProof="0">
                <a:ln>
                  <a:noFill/>
                </a:ln>
                <a:solidFill>
                  <a:srgbClr val="000000"/>
                </a:solidFill>
                <a:effectLst/>
                <a:uLnTx/>
                <a:uFillTx/>
                <a:latin typeface="Arial"/>
                <a:ea typeface="+mn-ea"/>
                <a:cs typeface="Arial"/>
              </a:rPr>
              <a:t>to</a:t>
            </a:r>
            <a:r>
              <a:rPr kumimoji="0" sz="2200" b="0" i="0" u="none" strike="noStrike" kern="1200" cap="none" spc="-25" normalizeH="0" baseline="0" noProof="0">
                <a:ln>
                  <a:noFill/>
                </a:ln>
                <a:solidFill>
                  <a:srgbClr val="000000"/>
                </a:solidFill>
                <a:effectLst/>
                <a:uLnTx/>
                <a:uFillTx/>
                <a:latin typeface="Arial"/>
                <a:ea typeface="+mn-ea"/>
                <a:cs typeface="Arial"/>
              </a:rPr>
              <a:t> </a:t>
            </a:r>
            <a:r>
              <a:rPr kumimoji="0" sz="2200" b="0" i="0" u="none" strike="noStrike" kern="1200" cap="none" spc="0" normalizeH="0" baseline="0" noProof="0">
                <a:ln>
                  <a:noFill/>
                </a:ln>
                <a:solidFill>
                  <a:srgbClr val="000000"/>
                </a:solidFill>
                <a:effectLst/>
                <a:uLnTx/>
                <a:uFillTx/>
                <a:latin typeface="Arial"/>
                <a:ea typeface="+mn-ea"/>
                <a:cs typeface="Arial"/>
              </a:rPr>
              <a:t>take</a:t>
            </a:r>
            <a:r>
              <a:rPr kumimoji="0" sz="2200" b="0" i="0" u="none" strike="noStrike" kern="1200" cap="none" spc="-45" normalizeH="0" baseline="0" noProof="0">
                <a:ln>
                  <a:noFill/>
                </a:ln>
                <a:solidFill>
                  <a:srgbClr val="000000"/>
                </a:solidFill>
                <a:effectLst/>
                <a:uLnTx/>
                <a:uFillTx/>
                <a:latin typeface="Arial"/>
                <a:ea typeface="+mn-ea"/>
                <a:cs typeface="Arial"/>
              </a:rPr>
              <a:t> </a:t>
            </a:r>
            <a:r>
              <a:rPr kumimoji="0" sz="2200" b="0" i="0" u="none" strike="noStrike" kern="1200" cap="none" spc="-10" normalizeH="0" baseline="0" noProof="0">
                <a:ln>
                  <a:noFill/>
                </a:ln>
                <a:solidFill>
                  <a:srgbClr val="000000"/>
                </a:solidFill>
                <a:effectLst/>
                <a:uLnTx/>
                <a:uFillTx/>
                <a:latin typeface="Arial"/>
                <a:ea typeface="+mn-ea"/>
                <a:cs typeface="Arial"/>
              </a:rPr>
              <a:t>corrective action.</a:t>
            </a:r>
            <a:endParaRPr kumimoji="0" sz="2200" b="0" i="0" u="none" strike="noStrike" kern="1200" cap="none" spc="0" normalizeH="0" baseline="0" noProof="0">
              <a:ln>
                <a:noFill/>
              </a:ln>
              <a:solidFill>
                <a:srgbClr val="000000"/>
              </a:solidFill>
              <a:effectLst/>
              <a:uLnTx/>
              <a:uFillTx/>
              <a:latin typeface="Arial"/>
              <a:ea typeface="+mn-ea"/>
              <a:cs typeface="Arial"/>
            </a:endParaRPr>
          </a:p>
          <a:p>
            <a:pPr marL="354965" marR="110489" lvl="0" indent="-342265" algn="l" defTabSz="914400" rtl="0" eaLnBrk="1" fontAlgn="auto" latinLnBrk="0" hangingPunct="1">
              <a:lnSpc>
                <a:spcPct val="100000"/>
              </a:lnSpc>
              <a:spcBef>
                <a:spcPts val="600"/>
              </a:spcBef>
              <a:spcAft>
                <a:spcPts val="0"/>
              </a:spcAft>
              <a:buClr>
                <a:srgbClr val="0B71B8"/>
              </a:buClr>
              <a:buSzPct val="120454"/>
              <a:buFont typeface="Wingdings"/>
              <a:buChar char=""/>
              <a:tabLst>
                <a:tab pos="354965" algn="l"/>
                <a:tab pos="355600" algn="l"/>
              </a:tabLst>
              <a:defRPr/>
            </a:pPr>
            <a:r>
              <a:rPr kumimoji="0" sz="2200" b="0" i="0" u="none" strike="noStrike" kern="1200" cap="none" spc="0" normalizeH="0" baseline="0" noProof="0">
                <a:ln>
                  <a:noFill/>
                </a:ln>
                <a:solidFill>
                  <a:srgbClr val="000000"/>
                </a:solidFill>
                <a:effectLst/>
                <a:uLnTx/>
                <a:uFillTx/>
                <a:latin typeface="Arial"/>
                <a:ea typeface="+mn-ea"/>
                <a:cs typeface="Arial"/>
              </a:rPr>
              <a:t>For</a:t>
            </a:r>
            <a:r>
              <a:rPr kumimoji="0" sz="2200" b="0" i="0" u="none" strike="noStrike" kern="1200" cap="none" spc="-40" normalizeH="0" baseline="0" noProof="0">
                <a:ln>
                  <a:noFill/>
                </a:ln>
                <a:solidFill>
                  <a:srgbClr val="000000"/>
                </a:solidFill>
                <a:effectLst/>
                <a:uLnTx/>
                <a:uFillTx/>
                <a:latin typeface="Arial"/>
                <a:ea typeface="+mn-ea"/>
                <a:cs typeface="Arial"/>
              </a:rPr>
              <a:t> </a:t>
            </a:r>
            <a:r>
              <a:rPr kumimoji="0" sz="2200" b="0" i="0" u="none" strike="noStrike" kern="1200" cap="none" spc="0" normalizeH="0" baseline="0" noProof="0">
                <a:ln>
                  <a:noFill/>
                </a:ln>
                <a:solidFill>
                  <a:srgbClr val="000000"/>
                </a:solidFill>
                <a:effectLst/>
                <a:uLnTx/>
                <a:uFillTx/>
                <a:latin typeface="Arial"/>
                <a:ea typeface="+mn-ea"/>
                <a:cs typeface="Arial"/>
              </a:rPr>
              <a:t>more</a:t>
            </a:r>
            <a:r>
              <a:rPr kumimoji="0" sz="2200" b="0" i="0" u="none" strike="noStrike" kern="1200" cap="none" spc="-20" normalizeH="0" baseline="0" noProof="0">
                <a:ln>
                  <a:noFill/>
                </a:ln>
                <a:solidFill>
                  <a:srgbClr val="000000"/>
                </a:solidFill>
                <a:effectLst/>
                <a:uLnTx/>
                <a:uFillTx/>
                <a:latin typeface="Arial"/>
                <a:ea typeface="+mn-ea"/>
                <a:cs typeface="Arial"/>
              </a:rPr>
              <a:t> </a:t>
            </a:r>
            <a:r>
              <a:rPr kumimoji="0" sz="2200" b="0" i="0" u="none" strike="noStrike" kern="1200" cap="none" spc="-10" normalizeH="0" baseline="0" noProof="0">
                <a:ln>
                  <a:noFill/>
                </a:ln>
                <a:solidFill>
                  <a:srgbClr val="000000"/>
                </a:solidFill>
                <a:effectLst/>
                <a:uLnTx/>
                <a:uFillTx/>
                <a:latin typeface="Arial"/>
                <a:ea typeface="+mn-ea"/>
                <a:cs typeface="Arial"/>
              </a:rPr>
              <a:t>information </a:t>
            </a:r>
            <a:r>
              <a:rPr kumimoji="0" sz="2200" b="0" i="0" u="none" strike="noStrike" kern="1200" cap="none" spc="0" normalizeH="0" baseline="0" noProof="0">
                <a:ln>
                  <a:noFill/>
                </a:ln>
                <a:solidFill>
                  <a:srgbClr val="000000"/>
                </a:solidFill>
                <a:effectLst/>
                <a:uLnTx/>
                <a:uFillTx/>
                <a:latin typeface="Arial"/>
                <a:ea typeface="+mn-ea"/>
                <a:cs typeface="Arial"/>
              </a:rPr>
              <a:t>on</a:t>
            </a:r>
            <a:r>
              <a:rPr kumimoji="0" sz="2200" b="0" i="0" u="none" strike="noStrike" kern="1200" cap="none" spc="-45" normalizeH="0" baseline="0" noProof="0">
                <a:ln>
                  <a:noFill/>
                </a:ln>
                <a:solidFill>
                  <a:srgbClr val="000000"/>
                </a:solidFill>
                <a:effectLst/>
                <a:uLnTx/>
                <a:uFillTx/>
                <a:latin typeface="Arial"/>
                <a:ea typeface="+mn-ea"/>
                <a:cs typeface="Arial"/>
              </a:rPr>
              <a:t> </a:t>
            </a:r>
            <a:r>
              <a:rPr kumimoji="0" sz="2200" b="0" i="0" u="none" strike="noStrike" kern="1200" cap="none" spc="0" normalizeH="0" baseline="0" noProof="0">
                <a:ln>
                  <a:noFill/>
                </a:ln>
                <a:solidFill>
                  <a:srgbClr val="000000"/>
                </a:solidFill>
                <a:effectLst/>
                <a:uLnTx/>
                <a:uFillTx/>
                <a:latin typeface="Arial"/>
                <a:ea typeface="+mn-ea"/>
                <a:cs typeface="Arial"/>
              </a:rPr>
              <a:t>the</a:t>
            </a:r>
            <a:r>
              <a:rPr kumimoji="0" sz="2200" b="0" i="0" u="none" strike="noStrike" kern="1200" cap="none" spc="-40" normalizeH="0" baseline="0" noProof="0">
                <a:ln>
                  <a:noFill/>
                </a:ln>
                <a:solidFill>
                  <a:srgbClr val="000000"/>
                </a:solidFill>
                <a:effectLst/>
                <a:uLnTx/>
                <a:uFillTx/>
                <a:latin typeface="Arial"/>
                <a:ea typeface="+mn-ea"/>
                <a:cs typeface="Arial"/>
              </a:rPr>
              <a:t> </a:t>
            </a:r>
            <a:r>
              <a:rPr kumimoji="0" sz="2200" b="0" i="0" u="none" strike="noStrike" kern="1200" cap="none" spc="0" normalizeH="0" baseline="0" noProof="0">
                <a:ln>
                  <a:noFill/>
                </a:ln>
                <a:solidFill>
                  <a:srgbClr val="000000"/>
                </a:solidFill>
                <a:effectLst/>
                <a:uLnTx/>
                <a:uFillTx/>
                <a:latin typeface="Arial"/>
                <a:ea typeface="+mn-ea"/>
                <a:cs typeface="Arial"/>
              </a:rPr>
              <a:t>process</a:t>
            </a:r>
            <a:r>
              <a:rPr kumimoji="0" sz="2200" b="0" i="0" u="none" strike="noStrike" kern="1200" cap="none" spc="-40" normalizeH="0" baseline="0" noProof="0">
                <a:ln>
                  <a:noFill/>
                </a:ln>
                <a:solidFill>
                  <a:srgbClr val="000000"/>
                </a:solidFill>
                <a:effectLst/>
                <a:uLnTx/>
                <a:uFillTx/>
                <a:latin typeface="Arial"/>
                <a:ea typeface="+mn-ea"/>
                <a:cs typeface="Arial"/>
              </a:rPr>
              <a:t> </a:t>
            </a:r>
            <a:r>
              <a:rPr kumimoji="0" sz="2200" b="0" i="0" u="none" strike="noStrike" kern="1200" cap="none" spc="-25" normalizeH="0" baseline="0" noProof="0">
                <a:ln>
                  <a:noFill/>
                </a:ln>
                <a:solidFill>
                  <a:srgbClr val="000000"/>
                </a:solidFill>
                <a:effectLst/>
                <a:uLnTx/>
                <a:uFillTx/>
                <a:latin typeface="Arial"/>
                <a:ea typeface="+mn-ea"/>
                <a:cs typeface="Arial"/>
              </a:rPr>
              <a:t>for </a:t>
            </a:r>
            <a:r>
              <a:rPr kumimoji="0" sz="2200" b="0" i="0" u="none" strike="noStrike" kern="1200" cap="none" spc="0" normalizeH="0" baseline="0" noProof="0">
                <a:ln>
                  <a:noFill/>
                </a:ln>
                <a:solidFill>
                  <a:srgbClr val="000000"/>
                </a:solidFill>
                <a:effectLst/>
                <a:uLnTx/>
                <a:uFillTx/>
                <a:latin typeface="Arial"/>
                <a:ea typeface="+mn-ea"/>
                <a:cs typeface="Arial"/>
              </a:rPr>
              <a:t>removal</a:t>
            </a:r>
            <a:r>
              <a:rPr kumimoji="0" sz="2200" b="0" i="0" u="none" strike="noStrike" kern="1200" cap="none" spc="-50" normalizeH="0" baseline="0" noProof="0">
                <a:ln>
                  <a:noFill/>
                </a:ln>
                <a:solidFill>
                  <a:srgbClr val="000000"/>
                </a:solidFill>
                <a:effectLst/>
                <a:uLnTx/>
                <a:uFillTx/>
                <a:latin typeface="Arial"/>
                <a:ea typeface="+mn-ea"/>
                <a:cs typeface="Arial"/>
              </a:rPr>
              <a:t> </a:t>
            </a:r>
            <a:r>
              <a:rPr kumimoji="0" sz="2200" b="0" i="0" u="none" strike="noStrike" kern="1200" cap="none" spc="0" normalizeH="0" baseline="0" noProof="0">
                <a:ln>
                  <a:noFill/>
                </a:ln>
                <a:solidFill>
                  <a:srgbClr val="000000"/>
                </a:solidFill>
                <a:effectLst/>
                <a:uLnTx/>
                <a:uFillTx/>
                <a:latin typeface="Arial"/>
                <a:ea typeface="+mn-ea"/>
                <a:cs typeface="Arial"/>
              </a:rPr>
              <a:t>from</a:t>
            </a:r>
            <a:r>
              <a:rPr kumimoji="0" sz="2200" b="0" i="0" u="none" strike="noStrike" kern="1200" cap="none" spc="-50" normalizeH="0" baseline="0" noProof="0">
                <a:ln>
                  <a:noFill/>
                </a:ln>
                <a:solidFill>
                  <a:srgbClr val="000000"/>
                </a:solidFill>
                <a:effectLst/>
                <a:uLnTx/>
                <a:uFillTx/>
                <a:latin typeface="Arial"/>
                <a:ea typeface="+mn-ea"/>
                <a:cs typeface="Arial"/>
              </a:rPr>
              <a:t> </a:t>
            </a:r>
            <a:r>
              <a:rPr kumimoji="0" sz="2200" b="0" i="0" u="none" strike="noStrike" kern="1200" cap="none" spc="-25" normalizeH="0" baseline="0" noProof="0">
                <a:ln>
                  <a:noFill/>
                </a:ln>
                <a:solidFill>
                  <a:srgbClr val="000000"/>
                </a:solidFill>
                <a:effectLst/>
                <a:uLnTx/>
                <a:uFillTx/>
                <a:latin typeface="Arial"/>
                <a:ea typeface="+mn-ea"/>
                <a:cs typeface="Arial"/>
              </a:rPr>
              <a:t>the </a:t>
            </a:r>
            <a:r>
              <a:rPr kumimoji="0" sz="2200" b="0" i="0" u="none" strike="noStrike" kern="1200" cap="none" spc="0" normalizeH="0" baseline="0" noProof="0">
                <a:ln>
                  <a:noFill/>
                </a:ln>
                <a:solidFill>
                  <a:srgbClr val="000000"/>
                </a:solidFill>
                <a:effectLst/>
                <a:uLnTx/>
                <a:uFillTx/>
                <a:latin typeface="Arial"/>
                <a:ea typeface="+mn-ea"/>
                <a:cs typeface="Arial"/>
              </a:rPr>
              <a:t>Registry,</a:t>
            </a:r>
            <a:r>
              <a:rPr kumimoji="0" sz="2200" b="0" i="0" u="none" strike="noStrike" kern="1200" cap="none" spc="-40" normalizeH="0" baseline="0" noProof="0">
                <a:ln>
                  <a:noFill/>
                </a:ln>
                <a:solidFill>
                  <a:srgbClr val="000000"/>
                </a:solidFill>
                <a:effectLst/>
                <a:uLnTx/>
                <a:uFillTx/>
                <a:latin typeface="Arial"/>
                <a:ea typeface="+mn-ea"/>
                <a:cs typeface="Arial"/>
              </a:rPr>
              <a:t> </a:t>
            </a:r>
            <a:r>
              <a:rPr kumimoji="0" sz="2200" b="0" i="0" u="none" strike="noStrike" kern="1200" cap="none" spc="0" normalizeH="0" baseline="0" noProof="0">
                <a:ln>
                  <a:noFill/>
                </a:ln>
                <a:solidFill>
                  <a:srgbClr val="000000"/>
                </a:solidFill>
                <a:effectLst/>
                <a:uLnTx/>
                <a:uFillTx/>
                <a:latin typeface="Arial"/>
                <a:ea typeface="+mn-ea"/>
                <a:cs typeface="Arial"/>
              </a:rPr>
              <a:t>see</a:t>
            </a:r>
            <a:r>
              <a:rPr kumimoji="0" sz="2200" b="0" i="0" u="none" strike="noStrike" kern="1200" cap="none" spc="-50" normalizeH="0" baseline="0" noProof="0">
                <a:ln>
                  <a:noFill/>
                </a:ln>
                <a:solidFill>
                  <a:srgbClr val="000000"/>
                </a:solidFill>
                <a:effectLst/>
                <a:uLnTx/>
                <a:uFillTx/>
                <a:latin typeface="Arial"/>
                <a:ea typeface="+mn-ea"/>
                <a:cs typeface="Arial"/>
              </a:rPr>
              <a:t> </a:t>
            </a:r>
            <a:r>
              <a:rPr kumimoji="0" sz="2200" b="0" i="0" u="none" strike="noStrike" kern="1200" cap="none" spc="0" normalizeH="0" baseline="0" noProof="0">
                <a:ln>
                  <a:noFill/>
                </a:ln>
                <a:solidFill>
                  <a:srgbClr val="000000"/>
                </a:solidFill>
                <a:effectLst/>
                <a:uLnTx/>
                <a:uFillTx/>
                <a:latin typeface="Arial"/>
                <a:ea typeface="+mn-ea"/>
                <a:cs typeface="Arial"/>
              </a:rPr>
              <a:t>49</a:t>
            </a:r>
            <a:r>
              <a:rPr kumimoji="0" sz="2200" b="0" i="0" u="none" strike="noStrike" kern="1200" cap="none" spc="-50" normalizeH="0" baseline="0" noProof="0">
                <a:ln>
                  <a:noFill/>
                </a:ln>
                <a:solidFill>
                  <a:srgbClr val="000000"/>
                </a:solidFill>
                <a:effectLst/>
                <a:uLnTx/>
                <a:uFillTx/>
                <a:latin typeface="Arial"/>
                <a:ea typeface="+mn-ea"/>
                <a:cs typeface="Arial"/>
              </a:rPr>
              <a:t> </a:t>
            </a:r>
            <a:r>
              <a:rPr kumimoji="0" sz="2200" b="0" i="0" u="none" strike="noStrike" kern="1200" cap="none" spc="-25" normalizeH="0" baseline="0" noProof="0">
                <a:ln>
                  <a:noFill/>
                </a:ln>
                <a:solidFill>
                  <a:srgbClr val="000000"/>
                </a:solidFill>
                <a:effectLst/>
                <a:uLnTx/>
                <a:uFillTx/>
                <a:latin typeface="Arial"/>
                <a:ea typeface="+mn-ea"/>
                <a:cs typeface="Arial"/>
              </a:rPr>
              <a:t>CFR </a:t>
            </a:r>
            <a:r>
              <a:rPr kumimoji="0" sz="2200" b="0" i="0" u="sng" strike="noStrike" kern="1200" cap="none" spc="0" normalizeH="0" baseline="0" noProof="0">
                <a:ln>
                  <a:noFill/>
                </a:ln>
                <a:solidFill>
                  <a:srgbClr val="009999"/>
                </a:solidFill>
                <a:effectLst/>
                <a:uLnTx/>
                <a:uFill>
                  <a:solidFill>
                    <a:srgbClr val="009999"/>
                  </a:solidFill>
                </a:uFill>
                <a:latin typeface="Arial"/>
                <a:ea typeface="+mn-ea"/>
                <a:cs typeface="Arial"/>
                <a:hlinkClick r:id="rId5"/>
              </a:rPr>
              <a:t>380.721</a:t>
            </a:r>
            <a:r>
              <a:rPr kumimoji="0" sz="2200" b="0" i="0" u="none" strike="noStrike" kern="1200" cap="none" spc="-45" normalizeH="0" baseline="0" noProof="0">
                <a:ln>
                  <a:noFill/>
                </a:ln>
                <a:solidFill>
                  <a:srgbClr val="009999"/>
                </a:solidFill>
                <a:effectLst/>
                <a:uLnTx/>
                <a:uFillTx/>
                <a:latin typeface="Arial"/>
                <a:ea typeface="+mn-ea"/>
                <a:cs typeface="Arial"/>
              </a:rPr>
              <a:t> </a:t>
            </a:r>
            <a:r>
              <a:rPr kumimoji="0" sz="2200" b="0" i="0" u="none" strike="noStrike" kern="1200" cap="none" spc="0" normalizeH="0" baseline="0" noProof="0">
                <a:ln>
                  <a:noFill/>
                </a:ln>
                <a:solidFill>
                  <a:srgbClr val="000000"/>
                </a:solidFill>
                <a:effectLst/>
                <a:uLnTx/>
                <a:uFillTx/>
                <a:latin typeface="Arial"/>
                <a:ea typeface="+mn-ea"/>
                <a:cs typeface="Arial"/>
              </a:rPr>
              <a:t>and</a:t>
            </a:r>
            <a:r>
              <a:rPr kumimoji="0" sz="2200" b="0" i="0" u="none" strike="noStrike" kern="1200" cap="none" spc="-55" normalizeH="0" baseline="0" noProof="0">
                <a:ln>
                  <a:noFill/>
                </a:ln>
                <a:solidFill>
                  <a:srgbClr val="000000"/>
                </a:solidFill>
                <a:effectLst/>
                <a:uLnTx/>
                <a:uFillTx/>
                <a:latin typeface="Arial"/>
                <a:ea typeface="+mn-ea"/>
                <a:cs typeface="Arial"/>
              </a:rPr>
              <a:t> </a:t>
            </a:r>
            <a:r>
              <a:rPr kumimoji="0" sz="2200" b="0" i="0" u="sng" strike="noStrike" kern="1200" cap="none" spc="-10" normalizeH="0" baseline="0" noProof="0">
                <a:ln>
                  <a:noFill/>
                </a:ln>
                <a:solidFill>
                  <a:srgbClr val="009999"/>
                </a:solidFill>
                <a:effectLst/>
                <a:uLnTx/>
                <a:uFill>
                  <a:solidFill>
                    <a:srgbClr val="009999"/>
                  </a:solidFill>
                </a:uFill>
                <a:latin typeface="Arial"/>
                <a:ea typeface="+mn-ea"/>
                <a:cs typeface="Arial"/>
                <a:hlinkClick r:id="rId6"/>
              </a:rPr>
              <a:t>380.723</a:t>
            </a:r>
            <a:r>
              <a:rPr kumimoji="0" sz="2200" b="0" i="0" u="none" strike="noStrike" kern="1200" cap="none" spc="-10" normalizeH="0" baseline="0" noProof="0">
                <a:ln>
                  <a:noFill/>
                </a:ln>
                <a:solidFill>
                  <a:srgbClr val="000000"/>
                </a:solidFill>
                <a:effectLst/>
                <a:uLnTx/>
                <a:uFillTx/>
                <a:latin typeface="Arial"/>
                <a:ea typeface="+mn-ea"/>
                <a:cs typeface="Arial"/>
              </a:rPr>
              <a:t>.</a:t>
            </a:r>
            <a:endParaRPr kumimoji="0" sz="2200" b="0" i="0" u="none" strike="noStrike" kern="1200" cap="none" spc="0" normalizeH="0" baseline="0" noProof="0">
              <a:ln>
                <a:noFill/>
              </a:ln>
              <a:solidFill>
                <a:srgbClr val="000000"/>
              </a:solidFill>
              <a:effectLst/>
              <a:uLnTx/>
              <a:uFillTx/>
              <a:latin typeface="Arial"/>
              <a:ea typeface="+mn-ea"/>
              <a:cs typeface="Arial"/>
            </a:endParaRPr>
          </a:p>
        </p:txBody>
      </p:sp>
    </p:spTree>
    <p:custDataLst>
      <p:tags r:id="rId1"/>
    </p:custDataLst>
    <p:extLst>
      <p:ext uri="{BB962C8B-B14F-4D97-AF65-F5344CB8AC3E}">
        <p14:creationId xmlns:p14="http://schemas.microsoft.com/office/powerpoint/2010/main" val="20184993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7306FE2-AD1F-3640-9358-FBF79F10430E}"/>
              </a:ext>
            </a:extLst>
          </p:cNvPr>
          <p:cNvSpPr>
            <a:spLocks noGrp="1"/>
          </p:cNvSpPr>
          <p:nvPr>
            <p:ph type="title"/>
          </p:nvPr>
        </p:nvSpPr>
        <p:spPr>
          <a:xfrm>
            <a:off x="645188" y="1031557"/>
            <a:ext cx="7660615" cy="492443"/>
          </a:xfrm>
        </p:spPr>
        <p:txBody>
          <a:bodyPr/>
          <a:lstStyle/>
          <a:p>
            <a:r>
              <a:rPr lang="en-US">
                <a:solidFill>
                  <a:schemeClr val="tx2"/>
                </a:solidFill>
              </a:rPr>
              <a:t>Drivers: Check Your Record</a:t>
            </a:r>
          </a:p>
        </p:txBody>
      </p:sp>
      <p:sp>
        <p:nvSpPr>
          <p:cNvPr id="2" name="Slide Number Placeholder 1"/>
          <p:cNvSpPr>
            <a:spLocks noGrp="1"/>
          </p:cNvSpPr>
          <p:nvPr>
            <p:ph type="sldNum" sz="quarter" idx="7"/>
          </p:nvPr>
        </p:nvSpPr>
        <p:spPr/>
        <p:txBody>
          <a:bodyPr/>
          <a:lstStyle/>
          <a:p>
            <a:pPr marL="12700" marR="0" lvl="0" indent="0" algn="l" defTabSz="914400" rtl="0" eaLnBrk="1" fontAlgn="auto" latinLnBrk="0" hangingPunct="1">
              <a:lnSpc>
                <a:spcPct val="100000"/>
              </a:lnSpc>
              <a:spcBef>
                <a:spcPts val="111"/>
              </a:spcBef>
              <a:spcAft>
                <a:spcPts val="0"/>
              </a:spcAft>
              <a:buClrTx/>
              <a:buSzTx/>
              <a:buFontTx/>
              <a:buNone/>
              <a:tabLst/>
              <a:defRPr/>
            </a:pPr>
            <a:fld id="{81D60167-4931-47E6-BA6A-407CBD079E47}"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12700" marR="0" lvl="0" indent="0" algn="l" defTabSz="914400" rtl="0" eaLnBrk="1" fontAlgn="auto" latinLnBrk="0" hangingPunct="1">
                <a:lnSpc>
                  <a:spcPct val="100000"/>
                </a:lnSpc>
                <a:spcBef>
                  <a:spcPts val="111"/>
                </a:spcBef>
                <a:spcAft>
                  <a:spcPts val="0"/>
                </a:spcAft>
                <a:buClrTx/>
                <a:buSzTx/>
                <a:buFontTx/>
                <a:buNone/>
                <a:tabLst/>
                <a:defRPr/>
              </a:pPr>
              <a:t>45</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ext Placeholder 13">
            <a:extLst>
              <a:ext uri="{FF2B5EF4-FFF2-40B4-BE49-F238E27FC236}">
                <a16:creationId xmlns:a16="http://schemas.microsoft.com/office/drawing/2014/main" id="{80CF81DA-A90B-47A3-A4C4-2FD67B943359}"/>
              </a:ext>
            </a:extLst>
          </p:cNvPr>
          <p:cNvSpPr>
            <a:spLocks noGrp="1"/>
          </p:cNvSpPr>
          <p:nvPr>
            <p:ph type="body" idx="1"/>
          </p:nvPr>
        </p:nvSpPr>
        <p:spPr>
          <a:xfrm>
            <a:off x="645187" y="1600200"/>
            <a:ext cx="7881295" cy="2313454"/>
          </a:xfrm>
        </p:spPr>
        <p:txBody>
          <a:bodyPr wrap="square" lIns="0" tIns="0" rIns="0" bIns="0" anchor="t">
            <a:spAutoFit/>
          </a:bodyPr>
          <a:lstStyle/>
          <a:p>
            <a:pPr marL="342900" indent="-342900" algn="l">
              <a:spcBef>
                <a:spcPts val="450"/>
              </a:spcBef>
              <a:spcAft>
                <a:spcPts val="600"/>
              </a:spcAft>
              <a:buClr>
                <a:schemeClr val="accent2"/>
              </a:buClr>
              <a:buSzPct val="120000"/>
              <a:buFont typeface="Wingdings" pitchFamily="2" charset="2"/>
              <a:buChar char="§"/>
            </a:pPr>
            <a:r>
              <a:rPr lang="en-US" sz="2200">
                <a:latin typeface="Arial"/>
                <a:cs typeface="Arial"/>
              </a:rPr>
              <a:t>Driver-trainees can use the Record Check feature to see the certification information they have in the Registry.</a:t>
            </a:r>
          </a:p>
          <a:p>
            <a:pPr marL="342900" indent="-342900" algn="l">
              <a:spcBef>
                <a:spcPts val="450"/>
              </a:spcBef>
              <a:spcAft>
                <a:spcPts val="600"/>
              </a:spcAft>
              <a:buClr>
                <a:schemeClr val="accent2"/>
              </a:buClr>
              <a:buSzPct val="120000"/>
              <a:buFont typeface="Wingdings" pitchFamily="2" charset="2"/>
              <a:buChar char="§"/>
            </a:pPr>
            <a:r>
              <a:rPr lang="en-US" sz="2200">
                <a:latin typeface="Arial"/>
                <a:cs typeface="Arial"/>
              </a:rPr>
              <a:t>Drivers will enter their name, CLP/CDL information, and answer a question about their training record to verify their identity.</a:t>
            </a:r>
          </a:p>
          <a:p>
            <a:pPr marL="354965" marR="5080" indent="-342900">
              <a:lnSpc>
                <a:spcPct val="100000"/>
              </a:lnSpc>
              <a:spcBef>
                <a:spcPts val="95"/>
              </a:spcBef>
              <a:buClr>
                <a:srgbClr val="1070B8"/>
              </a:buClr>
              <a:buSzPct val="120454"/>
              <a:buFont typeface="Wingdings"/>
              <a:buChar char=""/>
              <a:tabLst>
                <a:tab pos="354965" algn="l"/>
                <a:tab pos="355600" algn="l"/>
              </a:tabLst>
            </a:pPr>
            <a:r>
              <a:rPr lang="en-US" sz="2200" spc="-20">
                <a:latin typeface="Arial"/>
                <a:cs typeface="Arial"/>
              </a:rPr>
              <a:t>Visit </a:t>
            </a:r>
            <a:r>
              <a:rPr lang="en-US" sz="2200" spc="-20">
                <a:latin typeface="Arial"/>
                <a:cs typeface="Arial"/>
                <a:hlinkClick r:id="rId4"/>
              </a:rPr>
              <a:t>https://tpr.fmcsa.dot.gov/Check</a:t>
            </a:r>
            <a:r>
              <a:rPr lang="en-US" sz="2200" spc="-20">
                <a:latin typeface="Arial"/>
                <a:cs typeface="Arial"/>
              </a:rPr>
              <a:t>.</a:t>
            </a:r>
          </a:p>
        </p:txBody>
      </p:sp>
      <p:pic>
        <p:nvPicPr>
          <p:cNvPr id="3" name="Picture 2">
            <a:extLst>
              <a:ext uri="{FF2B5EF4-FFF2-40B4-BE49-F238E27FC236}">
                <a16:creationId xmlns:a16="http://schemas.microsoft.com/office/drawing/2014/main" id="{D91F88CB-E525-E58B-3EF8-4AD53C10D1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6987" y="4193942"/>
            <a:ext cx="5715000" cy="22073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92401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7306FE2-AD1F-3640-9358-FBF79F10430E}"/>
              </a:ext>
            </a:extLst>
          </p:cNvPr>
          <p:cNvSpPr>
            <a:spLocks noGrp="1"/>
          </p:cNvSpPr>
          <p:nvPr>
            <p:ph type="title"/>
          </p:nvPr>
        </p:nvSpPr>
        <p:spPr>
          <a:xfrm>
            <a:off x="645188" y="1031557"/>
            <a:ext cx="7660615" cy="492443"/>
          </a:xfrm>
        </p:spPr>
        <p:txBody>
          <a:bodyPr lIns="0" tIns="0" rIns="0" bIns="0" anchor="t"/>
          <a:lstStyle/>
          <a:p>
            <a:r>
              <a:rPr lang="en-US">
                <a:solidFill>
                  <a:schemeClr val="tx2"/>
                </a:solidFill>
              </a:rPr>
              <a:t>Training Providers: Registration</a:t>
            </a:r>
            <a:endParaRPr lang="en-US" strike="sngStrike">
              <a:solidFill>
                <a:srgbClr val="FF0000"/>
              </a:solidFill>
            </a:endParaRPr>
          </a:p>
        </p:txBody>
      </p:sp>
      <p:sp>
        <p:nvSpPr>
          <p:cNvPr id="2" name="Slide Number Placeholder 1"/>
          <p:cNvSpPr>
            <a:spLocks noGrp="1"/>
          </p:cNvSpPr>
          <p:nvPr>
            <p:ph type="sldNum" sz="quarter" idx="7"/>
          </p:nvPr>
        </p:nvSpPr>
        <p:spPr/>
        <p:txBody>
          <a:bodyPr/>
          <a:lstStyle/>
          <a:p>
            <a:pPr marL="12700" marR="0" lvl="0" indent="0" algn="l" defTabSz="914400" rtl="0" eaLnBrk="1" fontAlgn="auto" latinLnBrk="0" hangingPunct="1">
              <a:lnSpc>
                <a:spcPct val="100000"/>
              </a:lnSpc>
              <a:spcBef>
                <a:spcPts val="111"/>
              </a:spcBef>
              <a:spcAft>
                <a:spcPts val="0"/>
              </a:spcAft>
              <a:buClrTx/>
              <a:buSzTx/>
              <a:buFontTx/>
              <a:buNone/>
              <a:tabLst/>
              <a:defRPr/>
            </a:pPr>
            <a:fld id="{81D60167-4931-47E6-BA6A-407CBD079E47}"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12700" marR="0" lvl="0" indent="0" algn="l" defTabSz="914400" rtl="0" eaLnBrk="1" fontAlgn="auto" latinLnBrk="0" hangingPunct="1">
                <a:lnSpc>
                  <a:spcPct val="100000"/>
                </a:lnSpc>
                <a:spcBef>
                  <a:spcPts val="111"/>
                </a:spcBef>
                <a:spcAft>
                  <a:spcPts val="0"/>
                </a:spcAft>
                <a:buClrTx/>
                <a:buSzTx/>
                <a:buFontTx/>
                <a:buNone/>
                <a:tabLst/>
                <a:defRPr/>
              </a:pPr>
              <a:t>46</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Text Placeholder 17">
            <a:extLst>
              <a:ext uri="{FF2B5EF4-FFF2-40B4-BE49-F238E27FC236}">
                <a16:creationId xmlns:a16="http://schemas.microsoft.com/office/drawing/2014/main" id="{8B612EF8-2F22-5C41-901B-9D3946A7F9C4}"/>
              </a:ext>
            </a:extLst>
          </p:cNvPr>
          <p:cNvSpPr txBox="1">
            <a:spLocks/>
          </p:cNvSpPr>
          <p:nvPr/>
        </p:nvSpPr>
        <p:spPr>
          <a:xfrm>
            <a:off x="645188" y="1962668"/>
            <a:ext cx="7283422" cy="4065664"/>
          </a:xfrm>
          <a:prstGeom prst="rect">
            <a:avLst/>
          </a:prstGeom>
          <a:solidFill>
            <a:srgbClr val="F2F2F2"/>
          </a:solidFill>
        </p:spPr>
        <p:txBody>
          <a:bodyPr lIns="228600" tIns="246888"/>
          <a:lstStyle>
            <a:lvl1pPr marL="0" indent="0" algn="l" defTabSz="342900" rtl="0" eaLnBrk="1" fontAlgn="base" latinLnBrk="0" hangingPunct="1">
              <a:lnSpc>
                <a:spcPct val="100000"/>
              </a:lnSpc>
              <a:spcBef>
                <a:spcPts val="1200"/>
              </a:spcBef>
              <a:spcAft>
                <a:spcPct val="0"/>
              </a:spcAft>
              <a:buFont typeface="Wingdings" pitchFamily="2" charset="2"/>
              <a:buNone/>
              <a:defRPr lang="en-US" sz="1600" b="1" kern="1200" baseline="0" dirty="0" smtClean="0">
                <a:solidFill>
                  <a:schemeClr val="tx1"/>
                </a:solidFill>
                <a:latin typeface="+mn-lt"/>
                <a:ea typeface="+mn-ea"/>
                <a:cs typeface="+mn-cs"/>
              </a:defRPr>
            </a:lvl1pPr>
            <a:lvl2pPr marL="342900" indent="0" algn="l" rtl="0" eaLnBrk="1" fontAlgn="base" hangingPunct="1">
              <a:spcBef>
                <a:spcPts val="450"/>
              </a:spcBef>
              <a:spcAft>
                <a:spcPct val="0"/>
              </a:spcAft>
              <a:buFont typeface="Arial" panose="020B0604020202020204" pitchFamily="34" charset="0"/>
              <a:buNone/>
              <a:defRPr lang="en-US" sz="1050" kern="1200" baseline="0" dirty="0" smtClean="0">
                <a:solidFill>
                  <a:schemeClr val="bg2"/>
                </a:solidFill>
                <a:latin typeface="+mn-lt"/>
                <a:ea typeface="+mn-ea"/>
                <a:cs typeface="+mn-cs"/>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marL="0" marR="0" lvl="0" indent="0" algn="l" defTabSz="342900" rtl="0" eaLnBrk="1" fontAlgn="base" latinLnBrk="0" hangingPunct="1">
              <a:lnSpc>
                <a:spcPct val="100000"/>
              </a:lnSpc>
              <a:spcBef>
                <a:spcPts val="1200"/>
              </a:spcBef>
              <a:spcAft>
                <a:spcPts val="600"/>
              </a:spcAft>
              <a:buClrTx/>
              <a:buSzTx/>
              <a:buFont typeface="Wingdings" pitchFamily="2" charset="2"/>
              <a:buNone/>
              <a:tabLst/>
              <a:defRPr/>
            </a:pPr>
            <a:r>
              <a:rPr kumimoji="0" 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Are you ready to register?</a:t>
            </a:r>
          </a:p>
          <a:p>
            <a:pPr marL="285750" marR="0" lvl="1" indent="-285750" algn="l" defTabSz="914400" rtl="0" eaLnBrk="1" fontAlgn="base" latinLnBrk="0" hangingPunct="1">
              <a:lnSpc>
                <a:spcPct val="100000"/>
              </a:lnSpc>
              <a:spcBef>
                <a:spcPts val="450"/>
              </a:spcBef>
              <a:spcAft>
                <a:spcPts val="600"/>
              </a:spcAft>
              <a:buClr>
                <a:srgbClr val="1071B9"/>
              </a:buClr>
              <a:buSzPct val="120000"/>
              <a:buFont typeface="Wingdings" panose="05000000000000000000" pitchFamily="2" charset="2"/>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Ensure your curricula, documentation, vehicles, etc. meet the minimum ELDT standards.</a:t>
            </a:r>
          </a:p>
          <a:p>
            <a:pPr marL="285750" marR="0" lvl="1" indent="-285750" algn="l" defTabSz="914400" rtl="0" eaLnBrk="1" fontAlgn="base" latinLnBrk="0" hangingPunct="1">
              <a:lnSpc>
                <a:spcPct val="100000"/>
              </a:lnSpc>
              <a:spcBef>
                <a:spcPts val="450"/>
              </a:spcBef>
              <a:spcAft>
                <a:spcPts val="600"/>
              </a:spcAft>
              <a:buClr>
                <a:srgbClr val="1071B9"/>
              </a:buClr>
              <a:buSzPct val="120000"/>
              <a:buFont typeface="Wingdings" panose="05000000000000000000" pitchFamily="2" charset="2"/>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When you register, you must self-certify that you comply with all applicable ELDT requirements.</a:t>
            </a:r>
          </a:p>
          <a:p>
            <a:pPr marL="285750" marR="0" lvl="1" indent="-285750" algn="l" defTabSz="914400" rtl="0" eaLnBrk="1" fontAlgn="base" latinLnBrk="0" hangingPunct="1">
              <a:lnSpc>
                <a:spcPct val="100000"/>
              </a:lnSpc>
              <a:spcBef>
                <a:spcPts val="450"/>
              </a:spcBef>
              <a:spcAft>
                <a:spcPts val="600"/>
              </a:spcAft>
              <a:buClr>
                <a:srgbClr val="1071B9"/>
              </a:buClr>
              <a:buSzPct val="120000"/>
              <a:buFont typeface="Wingdings" panose="05000000000000000000" pitchFamily="2" charset="2"/>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For a complete list of training provider requirements, visit </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4"/>
              </a:rPr>
              <a:t>49 CFR part 380. subparts F and G </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and </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5"/>
              </a:rPr>
              <a:t>appendices A through E</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p:txBody>
      </p:sp>
      <p:pic>
        <p:nvPicPr>
          <p:cNvPr id="3" name="Graphic 1">
            <a:extLst>
              <a:ext uri="{FF2B5EF4-FFF2-40B4-BE49-F238E27FC236}">
                <a16:creationId xmlns:a16="http://schemas.microsoft.com/office/drawing/2014/main" id="{28B9B8B1-BD26-A503-D304-4F2E00E6F58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7199" y="2132411"/>
            <a:ext cx="499803" cy="494386"/>
          </a:xfrm>
          <a:prstGeom prst="rect">
            <a:avLst/>
          </a:prstGeom>
        </p:spPr>
      </p:pic>
    </p:spTree>
    <p:custDataLst>
      <p:tags r:id="rId1"/>
    </p:custDataLst>
    <p:extLst>
      <p:ext uri="{BB962C8B-B14F-4D97-AF65-F5344CB8AC3E}">
        <p14:creationId xmlns:p14="http://schemas.microsoft.com/office/powerpoint/2010/main" val="29810696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7306FE2-AD1F-3640-9358-FBF79F10430E}"/>
              </a:ext>
            </a:extLst>
          </p:cNvPr>
          <p:cNvSpPr>
            <a:spLocks noGrp="1"/>
          </p:cNvSpPr>
          <p:nvPr>
            <p:ph type="title"/>
          </p:nvPr>
        </p:nvSpPr>
        <p:spPr>
          <a:xfrm>
            <a:off x="645188" y="1031557"/>
            <a:ext cx="7660615" cy="492443"/>
          </a:xfrm>
        </p:spPr>
        <p:txBody>
          <a:bodyPr lIns="0" tIns="0" rIns="0" bIns="0" anchor="t"/>
          <a:lstStyle/>
          <a:p>
            <a:r>
              <a:rPr lang="en-US">
                <a:solidFill>
                  <a:schemeClr val="tx2"/>
                </a:solidFill>
              </a:rPr>
              <a:t>Training Providers: How to Register</a:t>
            </a:r>
            <a:endParaRPr lang="en-US" strike="sngStrike">
              <a:solidFill>
                <a:srgbClr val="FF0000"/>
              </a:solidFill>
            </a:endParaRPr>
          </a:p>
        </p:txBody>
      </p:sp>
      <p:sp>
        <p:nvSpPr>
          <p:cNvPr id="2" name="Slide Number Placeholder 1"/>
          <p:cNvSpPr>
            <a:spLocks noGrp="1"/>
          </p:cNvSpPr>
          <p:nvPr>
            <p:ph type="sldNum" sz="quarter" idx="7"/>
          </p:nvPr>
        </p:nvSpPr>
        <p:spPr/>
        <p:txBody>
          <a:bodyPr/>
          <a:lstStyle/>
          <a:p>
            <a:pPr marL="12700" marR="0" lvl="0" indent="0" algn="l" defTabSz="914400" rtl="0" eaLnBrk="1" fontAlgn="auto" latinLnBrk="0" hangingPunct="1">
              <a:lnSpc>
                <a:spcPct val="100000"/>
              </a:lnSpc>
              <a:spcBef>
                <a:spcPts val="111"/>
              </a:spcBef>
              <a:spcAft>
                <a:spcPts val="0"/>
              </a:spcAft>
              <a:buClrTx/>
              <a:buSzTx/>
              <a:buFontTx/>
              <a:buNone/>
              <a:tabLst/>
              <a:defRPr/>
            </a:pPr>
            <a:fld id="{81D60167-4931-47E6-BA6A-407CBD079E47}"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12700" marR="0" lvl="0" indent="0" algn="l" defTabSz="914400" rtl="0" eaLnBrk="1" fontAlgn="auto" latinLnBrk="0" hangingPunct="1">
                <a:lnSpc>
                  <a:spcPct val="100000"/>
                </a:lnSpc>
                <a:spcBef>
                  <a:spcPts val="111"/>
                </a:spcBef>
                <a:spcAft>
                  <a:spcPts val="0"/>
                </a:spcAft>
                <a:buClrTx/>
                <a:buSzTx/>
                <a:buFontTx/>
                <a:buNone/>
                <a:tabLst/>
                <a:defRPr/>
              </a:pPr>
              <a:t>47</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02487A4E-EF57-4EA8-8DBD-8DA2641F75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4255" y="1940905"/>
            <a:ext cx="5259196" cy="3577393"/>
          </a:xfrm>
          <a:prstGeom prst="rect">
            <a:avLst/>
          </a:prstGeom>
        </p:spPr>
      </p:pic>
      <p:sp>
        <p:nvSpPr>
          <p:cNvPr id="8" name="Arrow: Right 7">
            <a:extLst>
              <a:ext uri="{FF2B5EF4-FFF2-40B4-BE49-F238E27FC236}">
                <a16:creationId xmlns:a16="http://schemas.microsoft.com/office/drawing/2014/main" id="{D7EED375-3F03-41D4-B216-D8E4C4160A79}"/>
              </a:ext>
            </a:extLst>
          </p:cNvPr>
          <p:cNvSpPr/>
          <p:nvPr/>
        </p:nvSpPr>
        <p:spPr>
          <a:xfrm>
            <a:off x="2932532" y="2638582"/>
            <a:ext cx="591867" cy="273821"/>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object 6">
            <a:extLst>
              <a:ext uri="{FF2B5EF4-FFF2-40B4-BE49-F238E27FC236}">
                <a16:creationId xmlns:a16="http://schemas.microsoft.com/office/drawing/2014/main" id="{C2A0800B-191F-3556-34D6-652161CBF5C7}"/>
              </a:ext>
            </a:extLst>
          </p:cNvPr>
          <p:cNvSpPr txBox="1"/>
          <p:nvPr/>
        </p:nvSpPr>
        <p:spPr>
          <a:xfrm>
            <a:off x="645188" y="1743809"/>
            <a:ext cx="2477489" cy="3690113"/>
          </a:xfrm>
          <a:prstGeom prst="rect">
            <a:avLst/>
          </a:prstGeom>
        </p:spPr>
        <p:txBody>
          <a:bodyPr vert="horz" wrap="square" lIns="0" tIns="12065" rIns="0" bIns="0" rtlCol="0">
            <a:spAutoFit/>
          </a:bodyPr>
          <a:lstStyle/>
          <a:p>
            <a:pPr marL="354965" marR="5080" lvl="0" indent="-342265" algn="l" defTabSz="914400" rtl="0" eaLnBrk="1" fontAlgn="auto" latinLnBrk="0" hangingPunct="1">
              <a:lnSpc>
                <a:spcPct val="100000"/>
              </a:lnSpc>
              <a:spcBef>
                <a:spcPts val="95"/>
              </a:spcBef>
              <a:spcAft>
                <a:spcPts val="0"/>
              </a:spcAft>
              <a:buClr>
                <a:srgbClr val="0B71B8"/>
              </a:buClr>
              <a:buSzPct val="120454"/>
              <a:buFont typeface="Wingdings"/>
              <a:buChar char=""/>
              <a:tabLst>
                <a:tab pos="354965" algn="l"/>
                <a:tab pos="355600" algn="l"/>
              </a:tabLst>
              <a:defRPr/>
            </a:pPr>
            <a:r>
              <a:rPr kumimoji="0" lang="en-US" sz="1800" b="1" i="0" u="none" strike="noStrike" kern="1200" cap="none" spc="-45" normalizeH="0" baseline="0" noProof="0">
                <a:ln>
                  <a:noFill/>
                </a:ln>
                <a:solidFill>
                  <a:srgbClr val="0C72B9"/>
                </a:solidFill>
                <a:effectLst/>
                <a:uLnTx/>
                <a:uFillTx/>
                <a:latin typeface="Arial"/>
                <a:ea typeface="+mn-ea"/>
                <a:cs typeface="Arial"/>
              </a:rPr>
              <a:t>One representative </a:t>
            </a:r>
            <a:r>
              <a:rPr kumimoji="0" lang="en-US" sz="18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from the company/ organization completes the provider registration</a:t>
            </a:r>
            <a:r>
              <a:rPr kumimoji="0" lang="en-US" sz="1800" b="0" i="0" u="none" strike="noStrike" kern="1200" cap="none" spc="-10" normalizeH="0" baseline="0" noProof="0">
                <a:ln>
                  <a:noFill/>
                </a:ln>
                <a:solidFill>
                  <a:srgbClr val="000000"/>
                </a:solidFill>
                <a:effectLst/>
                <a:uLnTx/>
                <a:uFillTx/>
                <a:latin typeface="Arial"/>
                <a:ea typeface="+mn-ea"/>
                <a:cs typeface="Arial"/>
              </a:rPr>
              <a:t>.</a:t>
            </a:r>
            <a:endParaRPr kumimoji="0" lang="en-US" sz="1800" b="0" i="0" u="none" strike="noStrike" kern="1200" cap="none" spc="0" normalizeH="0" baseline="0" noProof="0">
              <a:ln>
                <a:noFill/>
              </a:ln>
              <a:solidFill>
                <a:srgbClr val="000000"/>
              </a:solidFill>
              <a:effectLst/>
              <a:uLnTx/>
              <a:uFillTx/>
              <a:latin typeface="Arial"/>
              <a:ea typeface="+mn-ea"/>
              <a:cs typeface="Arial"/>
            </a:endParaRPr>
          </a:p>
          <a:p>
            <a:pPr marL="354965" marR="110489" lvl="0" indent="-342265" algn="l" defTabSz="914400" rtl="0" eaLnBrk="1" fontAlgn="auto" latinLnBrk="0" hangingPunct="1">
              <a:lnSpc>
                <a:spcPct val="100000"/>
              </a:lnSpc>
              <a:spcBef>
                <a:spcPts val="600"/>
              </a:spcBef>
              <a:spcAft>
                <a:spcPts val="0"/>
              </a:spcAft>
              <a:buClr>
                <a:srgbClr val="0B71B8"/>
              </a:buClr>
              <a:buSzPct val="120454"/>
              <a:buFont typeface="Wingdings"/>
              <a:buChar char=""/>
              <a:tabLst>
                <a:tab pos="354965" algn="l"/>
                <a:tab pos="355600" algn="l"/>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After provider registration is approved</a:t>
            </a: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 user can invite additional users to access that company/ organization account</a:t>
            </a:r>
            <a:r>
              <a:rPr kumimoji="0" sz="1800" b="0" i="0" u="none" strike="noStrike" kern="1200" cap="none" spc="-10" normalizeH="0" baseline="0" noProof="0">
                <a:ln>
                  <a:noFill/>
                </a:ln>
                <a:solidFill>
                  <a:srgbClr val="000000"/>
                </a:solidFill>
                <a:effectLst/>
                <a:uLnTx/>
                <a:uFillTx/>
                <a:latin typeface="Arial"/>
                <a:ea typeface="+mn-ea"/>
                <a:cs typeface="Arial"/>
              </a:rPr>
              <a:t>.</a:t>
            </a:r>
            <a:endParaRPr kumimoji="0" sz="1800" b="0" i="0" u="none" strike="noStrike" kern="1200" cap="none" spc="0" normalizeH="0" baseline="0" noProof="0">
              <a:ln>
                <a:noFill/>
              </a:ln>
              <a:solidFill>
                <a:srgbClr val="000000"/>
              </a:solidFill>
              <a:effectLst/>
              <a:uLnTx/>
              <a:uFillTx/>
              <a:latin typeface="Arial"/>
              <a:ea typeface="+mn-ea"/>
              <a:cs typeface="Arial"/>
            </a:endParaRPr>
          </a:p>
        </p:txBody>
      </p:sp>
    </p:spTree>
    <p:custDataLst>
      <p:tags r:id="rId1"/>
    </p:custDataLst>
    <p:extLst>
      <p:ext uri="{BB962C8B-B14F-4D97-AF65-F5344CB8AC3E}">
        <p14:creationId xmlns:p14="http://schemas.microsoft.com/office/powerpoint/2010/main" val="14932566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7306FE2-AD1F-3640-9358-FBF79F10430E}"/>
              </a:ext>
            </a:extLst>
          </p:cNvPr>
          <p:cNvSpPr>
            <a:spLocks noGrp="1"/>
          </p:cNvSpPr>
          <p:nvPr>
            <p:ph type="title"/>
          </p:nvPr>
        </p:nvSpPr>
        <p:spPr>
          <a:xfrm>
            <a:off x="645188" y="1031557"/>
            <a:ext cx="7885037" cy="492443"/>
          </a:xfrm>
        </p:spPr>
        <p:txBody>
          <a:bodyPr lIns="0" tIns="0" rIns="0" bIns="0" anchor="t"/>
          <a:lstStyle/>
          <a:p>
            <a:r>
              <a:rPr lang="en-US">
                <a:solidFill>
                  <a:schemeClr val="tx2"/>
                </a:solidFill>
              </a:rPr>
              <a:t>Training Location Registration</a:t>
            </a:r>
            <a:endParaRPr lang="en-US" strike="sngStrike">
              <a:solidFill>
                <a:srgbClr val="FF0000"/>
              </a:solidFill>
            </a:endParaRPr>
          </a:p>
        </p:txBody>
      </p:sp>
      <p:sp>
        <p:nvSpPr>
          <p:cNvPr id="2" name="Slide Number Placeholder 1"/>
          <p:cNvSpPr>
            <a:spLocks noGrp="1"/>
          </p:cNvSpPr>
          <p:nvPr>
            <p:ph type="sldNum" sz="quarter" idx="7"/>
          </p:nvPr>
        </p:nvSpPr>
        <p:spPr/>
        <p:txBody>
          <a:bodyPr/>
          <a:lstStyle/>
          <a:p>
            <a:pPr marL="12700" marR="0" lvl="0" indent="0" algn="l" defTabSz="914400" rtl="0" eaLnBrk="1" fontAlgn="auto" latinLnBrk="0" hangingPunct="1">
              <a:lnSpc>
                <a:spcPct val="100000"/>
              </a:lnSpc>
              <a:spcBef>
                <a:spcPts val="111"/>
              </a:spcBef>
              <a:spcAft>
                <a:spcPts val="0"/>
              </a:spcAft>
              <a:buClrTx/>
              <a:buSzTx/>
              <a:buFontTx/>
              <a:buNone/>
              <a:tabLst/>
              <a:defRPr/>
            </a:pPr>
            <a:fld id="{81D60167-4931-47E6-BA6A-407CBD079E47}"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12700" marR="0" lvl="0" indent="0" algn="l" defTabSz="914400" rtl="0" eaLnBrk="1" fontAlgn="auto" latinLnBrk="0" hangingPunct="1">
                <a:lnSpc>
                  <a:spcPct val="100000"/>
                </a:lnSpc>
                <a:spcBef>
                  <a:spcPts val="111"/>
                </a:spcBef>
                <a:spcAft>
                  <a:spcPts val="0"/>
                </a:spcAft>
                <a:buClrTx/>
                <a:buSzTx/>
                <a:buFontTx/>
                <a:buNone/>
                <a:tabLst/>
                <a:defRPr/>
              </a:pPr>
              <a:t>48</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ext Placeholder 13">
            <a:extLst>
              <a:ext uri="{FF2B5EF4-FFF2-40B4-BE49-F238E27FC236}">
                <a16:creationId xmlns:a16="http://schemas.microsoft.com/office/drawing/2014/main" id="{EB5BECA8-1B7B-4667-B126-FFF67DA06A31}"/>
              </a:ext>
            </a:extLst>
          </p:cNvPr>
          <p:cNvSpPr>
            <a:spLocks noGrp="1"/>
          </p:cNvSpPr>
          <p:nvPr>
            <p:ph type="body" idx="1"/>
          </p:nvPr>
        </p:nvSpPr>
        <p:spPr>
          <a:xfrm>
            <a:off x="645188" y="1628507"/>
            <a:ext cx="7508212" cy="1107996"/>
          </a:xfrm>
        </p:spPr>
        <p:txBody>
          <a:bodyPr/>
          <a:lstStyle/>
          <a:p>
            <a:pPr marL="342900" indent="-342900">
              <a:spcAft>
                <a:spcPts val="600"/>
              </a:spcAft>
              <a:buClr>
                <a:srgbClr val="0C72B9"/>
              </a:buClr>
              <a:buSzPct val="120000"/>
              <a:buFont typeface="Wingdings" pitchFamily="2" charset="2"/>
              <a:buChar char="§"/>
            </a:pPr>
            <a:r>
              <a:rPr lang="en-US"/>
              <a:t>Once FMCSA has approved the training provider (company) registration, the provider must log in to register their training location or locations.</a:t>
            </a:r>
          </a:p>
        </p:txBody>
      </p:sp>
      <p:sp>
        <p:nvSpPr>
          <p:cNvPr id="4" name="TextBox 3">
            <a:extLst>
              <a:ext uri="{FF2B5EF4-FFF2-40B4-BE49-F238E27FC236}">
                <a16:creationId xmlns:a16="http://schemas.microsoft.com/office/drawing/2014/main" id="{4F0AF52A-514F-CEB7-1159-B4B7FAD437B3}"/>
              </a:ext>
            </a:extLst>
          </p:cNvPr>
          <p:cNvSpPr txBox="1"/>
          <p:nvPr/>
        </p:nvSpPr>
        <p:spPr>
          <a:xfrm>
            <a:off x="3187083" y="3047634"/>
            <a:ext cx="4595949" cy="20928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
                <a:srgbClr val="0C72B9"/>
              </a:buClr>
              <a:buSzPct val="120000"/>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Location information is neede</a:t>
            </a: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d to:</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800089" marR="0" lvl="1" indent="-342900" algn="l" defTabSz="914400" rtl="0" eaLnBrk="1" fontAlgn="auto" latinLnBrk="0" hangingPunct="1">
              <a:lnSpc>
                <a:spcPct val="100000"/>
              </a:lnSpc>
              <a:spcBef>
                <a:spcPts val="0"/>
              </a:spcBef>
              <a:spcAft>
                <a:spcPts val="600"/>
              </a:spcAft>
              <a:buClr>
                <a:srgbClr val="0C72B9"/>
              </a:buClr>
              <a:buSzPct val="120000"/>
              <a:buFont typeface="Wingdings" pitchFamily="2" charset="2"/>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Appear in the training provider search</a:t>
            </a:r>
          </a:p>
          <a:p>
            <a:pPr marL="800089" marR="0" lvl="1" indent="-342900" algn="l" defTabSz="914400" rtl="0" eaLnBrk="1" fontAlgn="auto" latinLnBrk="0" hangingPunct="1">
              <a:lnSpc>
                <a:spcPct val="100000"/>
              </a:lnSpc>
              <a:spcBef>
                <a:spcPts val="0"/>
              </a:spcBef>
              <a:spcAft>
                <a:spcPts val="600"/>
              </a:spcAft>
              <a:buClr>
                <a:srgbClr val="0C72B9"/>
              </a:buClr>
              <a:buSzPct val="120000"/>
              <a:buFont typeface="Wingdings" pitchFamily="2" charset="2"/>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Submit driver training certification information</a:t>
            </a:r>
          </a:p>
        </p:txBody>
      </p:sp>
      <p:pic>
        <p:nvPicPr>
          <p:cNvPr id="3" name="Graphic 4" descr="Comment Important with solid fill">
            <a:extLst>
              <a:ext uri="{FF2B5EF4-FFF2-40B4-BE49-F238E27FC236}">
                <a16:creationId xmlns:a16="http://schemas.microsoft.com/office/drawing/2014/main" id="{D1EA89AC-BC23-4F1C-9CDE-597B526DFE3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4400" y="2736503"/>
            <a:ext cx="2388483" cy="2388483"/>
          </a:xfrm>
          <a:prstGeom prst="rect">
            <a:avLst/>
          </a:prstGeom>
        </p:spPr>
      </p:pic>
    </p:spTree>
    <p:custDataLst>
      <p:tags r:id="rId1"/>
    </p:custDataLst>
    <p:extLst>
      <p:ext uri="{BB962C8B-B14F-4D97-AF65-F5344CB8AC3E}">
        <p14:creationId xmlns:p14="http://schemas.microsoft.com/office/powerpoint/2010/main" val="12616219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F1796-BCDA-72D6-EBBD-00F1EF8E85DF}"/>
              </a:ext>
            </a:extLst>
          </p:cNvPr>
          <p:cNvSpPr>
            <a:spLocks noGrp="1"/>
          </p:cNvSpPr>
          <p:nvPr>
            <p:ph type="title"/>
          </p:nvPr>
        </p:nvSpPr>
        <p:spPr/>
        <p:txBody>
          <a:bodyPr/>
          <a:lstStyle/>
          <a:p>
            <a:r>
              <a:rPr lang="en-US" kern="0"/>
              <a:t>Training Providers: Register Your Location(s) (continued)</a:t>
            </a:r>
            <a:br>
              <a:rPr lang="en-US" kern="0"/>
            </a:br>
            <a:endParaRPr lang="en-US"/>
          </a:p>
        </p:txBody>
      </p:sp>
      <p:sp>
        <p:nvSpPr>
          <p:cNvPr id="3" name="Text Placeholder 2">
            <a:extLst>
              <a:ext uri="{FF2B5EF4-FFF2-40B4-BE49-F238E27FC236}">
                <a16:creationId xmlns:a16="http://schemas.microsoft.com/office/drawing/2014/main" id="{F41634CF-0991-BA46-43EA-A6F5C8C926A5}"/>
              </a:ext>
            </a:extLst>
          </p:cNvPr>
          <p:cNvSpPr>
            <a:spLocks noGrp="1"/>
          </p:cNvSpPr>
          <p:nvPr>
            <p:ph type="body" idx="1"/>
          </p:nvPr>
        </p:nvSpPr>
        <p:spPr>
          <a:xfrm>
            <a:off x="645188" y="2013627"/>
            <a:ext cx="4362747" cy="4308872"/>
          </a:xfrm>
        </p:spPr>
        <p:txBody>
          <a:bodyPr/>
          <a:lstStyle/>
          <a:p>
            <a:pPr marL="342900" indent="-342900">
              <a:spcAft>
                <a:spcPts val="600"/>
              </a:spcAft>
              <a:buFont typeface="+mj-lt"/>
              <a:buAutoNum type="arabicPeriod"/>
            </a:pPr>
            <a:r>
              <a:rPr lang="en-US" sz="2000" kern="0"/>
              <a:t>Click </a:t>
            </a:r>
            <a:r>
              <a:rPr lang="en-US" sz="2000" b="1" kern="0">
                <a:solidFill>
                  <a:srgbClr val="0070C0"/>
                </a:solidFill>
              </a:rPr>
              <a:t>Register Locations</a:t>
            </a:r>
            <a:r>
              <a:rPr lang="en-US" sz="2000" kern="0"/>
              <a:t> in the Training Provider Portal (login required). </a:t>
            </a:r>
          </a:p>
          <a:p>
            <a:pPr marL="342900" indent="-342900">
              <a:spcAft>
                <a:spcPts val="600"/>
              </a:spcAft>
              <a:buFont typeface="+mj-lt"/>
              <a:buAutoNum type="arabicPeriod"/>
            </a:pPr>
            <a:r>
              <a:rPr lang="en-US" sz="2000" kern="0"/>
              <a:t>Follow the prompts to complete provider registration. </a:t>
            </a:r>
          </a:p>
          <a:p>
            <a:pPr marL="640080" lvl="1" indent="-283464">
              <a:spcAft>
                <a:spcPts val="600"/>
              </a:spcAft>
              <a:buClr>
                <a:srgbClr val="0C72B9"/>
              </a:buClr>
              <a:buFont typeface="Wingdings" panose="05000000000000000000" pitchFamily="2" charset="2"/>
              <a:buChar char="§"/>
            </a:pPr>
            <a:r>
              <a:rPr lang="en-US" sz="1700" kern="0">
                <a:solidFill>
                  <a:sysClr val="windowText" lastClr="000000"/>
                </a:solidFill>
                <a:latin typeface="Arial" panose="020B0604020202020204" pitchFamily="34" charset="0"/>
                <a:cs typeface="Arial" panose="020B0604020202020204" pitchFamily="34" charset="0"/>
              </a:rPr>
              <a:t>Download the Registration Guide on the Trainings Providers page: </a:t>
            </a:r>
            <a:r>
              <a:rPr lang="en-US" sz="1700" kern="0">
                <a:solidFill>
                  <a:sysClr val="windowText" lastClr="000000"/>
                </a:solidFill>
                <a:latin typeface="Arial" panose="020B0604020202020204" pitchFamily="34" charset="0"/>
                <a:cs typeface="Arial" panose="020B0604020202020204" pitchFamily="34" charset="0"/>
                <a:hlinkClick r:id="rId2"/>
              </a:rPr>
              <a:t>https://tpr.fmcsa.dot.gov/Provider</a:t>
            </a:r>
            <a:endParaRPr lang="en-US" sz="1700" kern="0">
              <a:solidFill>
                <a:sysClr val="windowText" lastClr="000000"/>
              </a:solidFill>
              <a:latin typeface="Arial" panose="020B0604020202020204" pitchFamily="34" charset="0"/>
              <a:cs typeface="Arial" panose="020B0604020202020204" pitchFamily="34" charset="0"/>
            </a:endParaRPr>
          </a:p>
          <a:p>
            <a:pPr marL="342900" indent="-342900">
              <a:spcBef>
                <a:spcPts val="600"/>
              </a:spcBef>
              <a:spcAft>
                <a:spcPts val="600"/>
              </a:spcAft>
              <a:buFont typeface="+mj-lt"/>
              <a:buAutoNum type="arabicPeriod"/>
            </a:pPr>
            <a:r>
              <a:rPr lang="en-US" sz="2000" kern="0"/>
              <a:t>Once FMCSA has approved the location, you may submit driver training certification records for training conducted </a:t>
            </a:r>
            <a:r>
              <a:rPr lang="en-US" sz="2000" i="1" kern="0"/>
              <a:t>at that location</a:t>
            </a:r>
            <a:r>
              <a:rPr lang="en-US" sz="2000" kern="0"/>
              <a:t>.</a:t>
            </a:r>
          </a:p>
          <a:p>
            <a:endParaRPr lang="en-US"/>
          </a:p>
        </p:txBody>
      </p:sp>
      <p:sp>
        <p:nvSpPr>
          <p:cNvPr id="4" name="Slide Number Placeholder 3">
            <a:extLst>
              <a:ext uri="{FF2B5EF4-FFF2-40B4-BE49-F238E27FC236}">
                <a16:creationId xmlns:a16="http://schemas.microsoft.com/office/drawing/2014/main" id="{6338CA4C-325F-0309-A61A-D49D816B46AC}"/>
              </a:ext>
            </a:extLst>
          </p:cNvPr>
          <p:cNvSpPr>
            <a:spLocks noGrp="1"/>
          </p:cNvSpPr>
          <p:nvPr>
            <p:ph type="sldNum" sz="quarter" idx="7"/>
          </p:nvPr>
        </p:nvSpPr>
        <p:spPr/>
        <p:txBody>
          <a:bodyPr/>
          <a:lstStyle/>
          <a:p>
            <a:pPr marL="12700" marR="0" lvl="0" indent="0" algn="l" defTabSz="914400" rtl="0" eaLnBrk="1" fontAlgn="auto" latinLnBrk="0" hangingPunct="1">
              <a:lnSpc>
                <a:spcPct val="100000"/>
              </a:lnSpc>
              <a:spcBef>
                <a:spcPts val="111"/>
              </a:spcBef>
              <a:spcAft>
                <a:spcPts val="0"/>
              </a:spcAft>
              <a:buClrTx/>
              <a:buSzTx/>
              <a:buFontTx/>
              <a:buNone/>
              <a:tabLst/>
              <a:defRPr/>
            </a:pPr>
            <a:fld id="{81D60167-4931-47E6-BA6A-407CBD079E47}"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12700" marR="0" lvl="0" indent="0" algn="l" defTabSz="914400" rtl="0" eaLnBrk="1" fontAlgn="auto" latinLnBrk="0" hangingPunct="1">
                <a:lnSpc>
                  <a:spcPct val="100000"/>
                </a:lnSpc>
                <a:spcBef>
                  <a:spcPts val="111"/>
                </a:spcBef>
                <a:spcAft>
                  <a:spcPts val="0"/>
                </a:spcAft>
                <a:buClrTx/>
                <a:buSzTx/>
                <a:buFontTx/>
                <a:buNone/>
                <a:tabLst/>
                <a:defRPr/>
              </a:pPr>
              <a:t>49</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Title 1">
            <a:extLst>
              <a:ext uri="{FF2B5EF4-FFF2-40B4-BE49-F238E27FC236}">
                <a16:creationId xmlns:a16="http://schemas.microsoft.com/office/drawing/2014/main" id="{C89461AD-C020-FE84-5C3A-F65416F0F289}"/>
              </a:ext>
            </a:extLst>
          </p:cNvPr>
          <p:cNvSpPr txBox="1">
            <a:spLocks/>
          </p:cNvSpPr>
          <p:nvPr/>
        </p:nvSpPr>
        <p:spPr>
          <a:xfrm>
            <a:off x="609600" y="990600"/>
            <a:ext cx="8305800" cy="941744"/>
          </a:xfrm>
          <a:prstGeom prst="rect">
            <a:avLst/>
          </a:prstGeom>
          <a:effectLst/>
        </p:spPr>
        <p:txBody>
          <a:bodyPr lIns="0" tIns="0" rIns="0" bIns="0">
            <a:normAutofit/>
          </a:bodyPr>
          <a:lstStyle>
            <a:lvl1pPr>
              <a:lnSpc>
                <a:spcPts val="2900"/>
              </a:lnSpc>
              <a:defRPr sz="3000" b="1" i="0" baseline="0">
                <a:solidFill>
                  <a:srgbClr val="15396C"/>
                </a:solidFill>
                <a:latin typeface="Arial Regular"/>
                <a:ea typeface="+mj-ea"/>
                <a:cs typeface="Times New Roman"/>
              </a:defRPr>
            </a:lvl1pPr>
          </a:lstStyle>
          <a:p>
            <a:pPr marL="0" marR="0" lvl="0" indent="0" algn="l" defTabSz="914400" rtl="0" eaLnBrk="1" fontAlgn="auto" latinLnBrk="0" hangingPunct="1">
              <a:lnSpc>
                <a:spcPts val="2900"/>
              </a:lnSpc>
              <a:spcBef>
                <a:spcPts val="0"/>
              </a:spcBef>
              <a:spcAft>
                <a:spcPts val="0"/>
              </a:spcAft>
              <a:buClrTx/>
              <a:buSzTx/>
              <a:buFontTx/>
              <a:buNone/>
              <a:tabLst/>
              <a:defRPr/>
            </a:pPr>
            <a:endParaRPr kumimoji="0" lang="en-US" sz="3000" b="1" i="0" u="none" strike="noStrike" kern="0" cap="none" spc="0" normalizeH="0" baseline="0" noProof="0">
              <a:ln>
                <a:noFill/>
              </a:ln>
              <a:solidFill>
                <a:srgbClr val="15396C"/>
              </a:solidFill>
              <a:effectLst/>
              <a:uLnTx/>
              <a:uFillTx/>
              <a:latin typeface="Arial Regular"/>
              <a:ea typeface="+mj-ea"/>
              <a:cs typeface="Times New Roman"/>
            </a:endParaRPr>
          </a:p>
        </p:txBody>
      </p:sp>
      <p:sp>
        <p:nvSpPr>
          <p:cNvPr id="6" name="object 6">
            <a:extLst>
              <a:ext uri="{FF2B5EF4-FFF2-40B4-BE49-F238E27FC236}">
                <a16:creationId xmlns:a16="http://schemas.microsoft.com/office/drawing/2014/main" id="{7B5BF9E8-6CE5-95CA-4E11-D258C4085B94}"/>
              </a:ext>
            </a:extLst>
          </p:cNvPr>
          <p:cNvSpPr txBox="1">
            <a:spLocks/>
          </p:cNvSpPr>
          <p:nvPr/>
        </p:nvSpPr>
        <p:spPr>
          <a:xfrm>
            <a:off x="8305807" y="6356676"/>
            <a:ext cx="328547" cy="430887"/>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11"/>
              </a:spcBef>
              <a:spcAft>
                <a:spcPts val="0"/>
              </a:spcAft>
              <a:buClrTx/>
              <a:buSzTx/>
              <a:buFontTx/>
              <a:buNone/>
              <a:tabLst/>
              <a:defRPr/>
            </a:pPr>
            <a:fld id="{81D60167-4931-47E6-BA6A-407CBD079E47}"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12700" marR="0" lvl="0" indent="0" algn="l" defTabSz="914400" rtl="0" eaLnBrk="1" fontAlgn="auto" latinLnBrk="0" hangingPunct="1">
                <a:lnSpc>
                  <a:spcPct val="100000"/>
                </a:lnSpc>
                <a:spcBef>
                  <a:spcPts val="111"/>
                </a:spcBef>
                <a:spcAft>
                  <a:spcPts val="0"/>
                </a:spcAft>
                <a:buClrTx/>
                <a:buSzTx/>
                <a:buFontTx/>
                <a:buNone/>
                <a:tabLst/>
                <a:defRPr/>
              </a:pPr>
              <a:t>49</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B7214056-54EA-DE63-A09E-21738501C138}"/>
              </a:ext>
            </a:extLst>
          </p:cNvPr>
          <p:cNvPicPr>
            <a:picLocks noChangeAspect="1"/>
          </p:cNvPicPr>
          <p:nvPr/>
        </p:nvPicPr>
        <p:blipFill>
          <a:blip r:embed="rId3"/>
          <a:stretch>
            <a:fillRect/>
          </a:stretch>
        </p:blipFill>
        <p:spPr>
          <a:xfrm>
            <a:off x="5462646" y="2344210"/>
            <a:ext cx="3452754" cy="2169579"/>
          </a:xfrm>
          <a:prstGeom prst="rect">
            <a:avLst/>
          </a:prstGeom>
          <a:ln>
            <a:solidFill>
              <a:srgbClr val="E3E9EF"/>
            </a:solidFill>
          </a:ln>
        </p:spPr>
      </p:pic>
      <p:sp>
        <p:nvSpPr>
          <p:cNvPr id="8" name="Text Placeholder 13">
            <a:extLst>
              <a:ext uri="{FF2B5EF4-FFF2-40B4-BE49-F238E27FC236}">
                <a16:creationId xmlns:a16="http://schemas.microsoft.com/office/drawing/2014/main" id="{29C7A63D-FA76-A901-9E7D-1272428636BD}"/>
              </a:ext>
            </a:extLst>
          </p:cNvPr>
          <p:cNvSpPr txBox="1">
            <a:spLocks/>
          </p:cNvSpPr>
          <p:nvPr/>
        </p:nvSpPr>
        <p:spPr>
          <a:xfrm>
            <a:off x="609600" y="2133600"/>
            <a:ext cx="4572000" cy="4223076"/>
          </a:xfrm>
          <a:prstGeom prst="rect">
            <a:avLst/>
          </a:prstGeom>
        </p:spPr>
        <p:txBody>
          <a:bodyPr wrap="square" lIns="0" tIns="0" rIns="0" bIns="0">
            <a:norm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59455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7306FE2-AD1F-3640-9358-FBF79F10430E}"/>
              </a:ext>
            </a:extLst>
          </p:cNvPr>
          <p:cNvSpPr>
            <a:spLocks noGrp="1"/>
          </p:cNvSpPr>
          <p:nvPr>
            <p:ph type="title"/>
          </p:nvPr>
        </p:nvSpPr>
        <p:spPr>
          <a:xfrm>
            <a:off x="645188" y="1031557"/>
            <a:ext cx="7989162" cy="492443"/>
          </a:xfrm>
        </p:spPr>
        <p:txBody>
          <a:bodyPr/>
          <a:lstStyle/>
          <a:p>
            <a:r>
              <a:rPr lang="en-US"/>
              <a:t>What are the Entry-Level Driver Training (ELDT) regulations? </a:t>
            </a:r>
          </a:p>
        </p:txBody>
      </p:sp>
      <p:sp>
        <p:nvSpPr>
          <p:cNvPr id="15" name="object 6">
            <a:extLst>
              <a:ext uri="{FF2B5EF4-FFF2-40B4-BE49-F238E27FC236}">
                <a16:creationId xmlns:a16="http://schemas.microsoft.com/office/drawing/2014/main" id="{0E8D71D2-AF2B-214C-BCFC-AF0527B44257}"/>
              </a:ext>
            </a:extLst>
          </p:cNvPr>
          <p:cNvSpPr txBox="1">
            <a:spLocks noGrp="1"/>
          </p:cNvSpPr>
          <p:nvPr>
            <p:ph type="sldNum" sz="quarter" idx="7"/>
          </p:nvPr>
        </p:nvSpPr>
        <p:spPr>
          <a:prstGeom prst="rect">
            <a:avLst/>
          </a:prstGeom>
        </p:spPr>
        <p:txBody>
          <a:bodyPr vert="horz" wrap="square" lIns="0" tIns="13971" rIns="0" bIns="0" rtlCol="0">
            <a:spAutoFit/>
          </a:bodyPr>
          <a:lstStyle/>
          <a:p>
            <a:pPr marL="12700" marR="0" lvl="0" indent="0" algn="l" defTabSz="914400" rtl="0" eaLnBrk="1" fontAlgn="auto" latinLnBrk="0" hangingPunct="1">
              <a:lnSpc>
                <a:spcPct val="100000"/>
              </a:lnSpc>
              <a:spcBef>
                <a:spcPts val="111"/>
              </a:spcBef>
              <a:spcAft>
                <a:spcPts val="0"/>
              </a:spcAft>
              <a:buClrTx/>
              <a:buSzTx/>
              <a:buFontTx/>
              <a:buNone/>
              <a:tabLst/>
              <a:defRPr/>
            </a:pPr>
            <a:fld id="{81D60167-4931-47E6-BA6A-407CBD079E47}" type="slidenum">
              <a:rPr kumimoji="0"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12700" marR="0" lvl="0" indent="0" algn="l" defTabSz="914400" rtl="0" eaLnBrk="1" fontAlgn="auto" latinLnBrk="0" hangingPunct="1">
                <a:lnSpc>
                  <a:spcPct val="100000"/>
                </a:lnSpc>
                <a:spcBef>
                  <a:spcPts val="111"/>
                </a:spcBef>
                <a:spcAft>
                  <a:spcPts val="0"/>
                </a:spcAft>
                <a:buClrTx/>
                <a:buSzTx/>
                <a:buFontTx/>
                <a:buNone/>
                <a:tabLst/>
                <a:defRPr/>
              </a:pPr>
              <a:t>5</a:t>
            </a:fld>
            <a:endParaRPr kumimoji="0"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Text Placeholder 1"/>
          <p:cNvSpPr>
            <a:spLocks noGrp="1"/>
          </p:cNvSpPr>
          <p:nvPr>
            <p:ph type="body" idx="1"/>
          </p:nvPr>
        </p:nvSpPr>
        <p:spPr>
          <a:xfrm>
            <a:off x="645188" y="2040791"/>
            <a:ext cx="6439193" cy="3785652"/>
          </a:xfrm>
        </p:spPr>
        <p:txBody>
          <a:bodyPr/>
          <a:lstStyle/>
          <a:p>
            <a:pPr marL="342900" indent="-342900" algn="l" rtl="0">
              <a:spcBef>
                <a:spcPts val="1200"/>
              </a:spcBef>
              <a:spcAft>
                <a:spcPts val="600"/>
              </a:spcAft>
              <a:buClr>
                <a:srgbClr val="0C72B9"/>
              </a:buClr>
              <a:buSzPct val="120000"/>
              <a:buFont typeface="Wingdings" panose="05000000000000000000" pitchFamily="2" charset="2"/>
              <a:buChar char="§"/>
            </a:pPr>
            <a:r>
              <a:rPr lang="en-US" b="0" i="0">
                <a:solidFill>
                  <a:srgbClr val="333333"/>
                </a:solidFill>
                <a:effectLst/>
              </a:rPr>
              <a:t>ELDT regulations set minimum Federal requirements for theory and behind-the- wheel training.</a:t>
            </a:r>
          </a:p>
          <a:p>
            <a:pPr marL="342900" indent="-342900" algn="l" rtl="0">
              <a:spcBef>
                <a:spcPts val="1200"/>
              </a:spcBef>
              <a:spcAft>
                <a:spcPts val="600"/>
              </a:spcAft>
              <a:buClr>
                <a:srgbClr val="0C72B9"/>
              </a:buClr>
              <a:buSzPct val="120000"/>
              <a:buFont typeface="Wingdings" panose="05000000000000000000" pitchFamily="2" charset="2"/>
              <a:buChar char="§"/>
            </a:pPr>
            <a:r>
              <a:rPr lang="en-US">
                <a:solidFill>
                  <a:srgbClr val="333333"/>
                </a:solidFill>
              </a:rPr>
              <a:t>Entry-level large truck and bus drivers must complete required training before testing for certain types of commercial driver's licenses (CDLs) and certain CDL endorsements.</a:t>
            </a:r>
          </a:p>
          <a:p>
            <a:pPr marL="342900" indent="-342900" algn="l" rtl="0">
              <a:spcBef>
                <a:spcPts val="1200"/>
              </a:spcBef>
              <a:spcAft>
                <a:spcPts val="600"/>
              </a:spcAft>
              <a:buClr>
                <a:srgbClr val="0C72B9"/>
              </a:buClr>
              <a:buSzPct val="120000"/>
              <a:buFont typeface="Wingdings" panose="05000000000000000000" pitchFamily="2" charset="2"/>
              <a:buChar char="§"/>
            </a:pPr>
            <a:r>
              <a:rPr lang="en-US">
                <a:latin typeface="Arial" panose="020B0604020202020204" pitchFamily="34" charset="0"/>
                <a:cs typeface="Arial" panose="020B0604020202020204" pitchFamily="34" charset="0"/>
              </a:rPr>
              <a:t>States</a:t>
            </a:r>
            <a:r>
              <a:rPr lang="en-US" b="1">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may have requirements that exceed the Federal requirements.</a:t>
            </a:r>
          </a:p>
        </p:txBody>
      </p:sp>
      <p:pic>
        <p:nvPicPr>
          <p:cNvPr id="11" name="Picture 10">
            <a:extLst>
              <a:ext uri="{FF2B5EF4-FFF2-40B4-BE49-F238E27FC236}">
                <a16:creationId xmlns:a16="http://schemas.microsoft.com/office/drawing/2014/main" id="{07F5CF2A-2020-459F-A889-25A3835B886A}"/>
              </a:ext>
            </a:extLst>
          </p:cNvPr>
          <p:cNvPicPr>
            <a:picLocks noChangeAspect="1"/>
          </p:cNvPicPr>
          <p:nvPr/>
        </p:nvPicPr>
        <p:blipFill>
          <a:blip r:embed="rId4">
            <a:clrChange>
              <a:clrFrom>
                <a:srgbClr val="1071B9"/>
              </a:clrFrom>
              <a:clrTo>
                <a:srgbClr val="1071B9">
                  <a:alpha val="0"/>
                </a:srgbClr>
              </a:clrTo>
            </a:clrChange>
            <a:extLst>
              <a:ext uri="{28A0092B-C50C-407E-A947-70E740481C1C}">
                <a14:useLocalDpi xmlns:a14="http://schemas.microsoft.com/office/drawing/2010/main" val="0"/>
              </a:ext>
            </a:extLst>
          </a:blip>
          <a:stretch>
            <a:fillRect/>
          </a:stretch>
        </p:blipFill>
        <p:spPr>
          <a:xfrm>
            <a:off x="7541867" y="3432124"/>
            <a:ext cx="1177335" cy="773989"/>
          </a:xfrm>
          <a:prstGeom prst="rect">
            <a:avLst/>
          </a:prstGeom>
        </p:spPr>
      </p:pic>
      <p:pic>
        <p:nvPicPr>
          <p:cNvPr id="17" name="Picture 16">
            <a:extLst>
              <a:ext uri="{FF2B5EF4-FFF2-40B4-BE49-F238E27FC236}">
                <a16:creationId xmlns:a16="http://schemas.microsoft.com/office/drawing/2014/main" id="{2B7A8708-BAE5-4BA7-8049-80E2D5868E15}"/>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7475096" y="4915611"/>
            <a:ext cx="1310876" cy="857111"/>
          </a:xfrm>
          <a:prstGeom prst="rect">
            <a:avLst/>
          </a:prstGeom>
        </p:spPr>
      </p:pic>
      <p:pic>
        <p:nvPicPr>
          <p:cNvPr id="19" name="Picture 18">
            <a:extLst>
              <a:ext uri="{FF2B5EF4-FFF2-40B4-BE49-F238E27FC236}">
                <a16:creationId xmlns:a16="http://schemas.microsoft.com/office/drawing/2014/main" id="{16F393AA-77A6-404F-805E-19A08EDBB055}"/>
              </a:ext>
            </a:extLst>
          </p:cNvPr>
          <p:cNvPicPr>
            <a:picLocks noChangeAspect="1"/>
          </p:cNvPicPr>
          <p:nvPr/>
        </p:nvPicPr>
        <p:blipFill>
          <a:blip r:embed="rId7">
            <a:clrChange>
              <a:clrFrom>
                <a:srgbClr val="F8F9FA"/>
              </a:clrFrom>
              <a:clrTo>
                <a:srgbClr val="F8F9FA">
                  <a:alpha val="0"/>
                </a:srgbClr>
              </a:clrTo>
            </a:clrChange>
            <a:extLst>
              <a:ext uri="{28A0092B-C50C-407E-A947-70E740481C1C}">
                <a14:useLocalDpi xmlns:a14="http://schemas.microsoft.com/office/drawing/2010/main" val="0"/>
              </a:ext>
            </a:extLst>
          </a:blip>
          <a:stretch>
            <a:fillRect/>
          </a:stretch>
        </p:blipFill>
        <p:spPr>
          <a:xfrm>
            <a:off x="7636337" y="1905277"/>
            <a:ext cx="862475" cy="110221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F4B17-1DE2-B2F1-4600-6A126440936B}"/>
              </a:ext>
            </a:extLst>
          </p:cNvPr>
          <p:cNvSpPr>
            <a:spLocks noGrp="1"/>
          </p:cNvSpPr>
          <p:nvPr>
            <p:ph type="title"/>
          </p:nvPr>
        </p:nvSpPr>
        <p:spPr/>
        <p:txBody>
          <a:bodyPr/>
          <a:lstStyle/>
          <a:p>
            <a:r>
              <a:rPr lang="en-US"/>
              <a:t>Training Providers: Register Your Location(s) (continued)</a:t>
            </a:r>
          </a:p>
        </p:txBody>
      </p:sp>
      <p:sp>
        <p:nvSpPr>
          <p:cNvPr id="3" name="Text Placeholder 2">
            <a:extLst>
              <a:ext uri="{FF2B5EF4-FFF2-40B4-BE49-F238E27FC236}">
                <a16:creationId xmlns:a16="http://schemas.microsoft.com/office/drawing/2014/main" id="{7D20B5DF-8B63-97D6-2A3D-470B558D5B28}"/>
              </a:ext>
            </a:extLst>
          </p:cNvPr>
          <p:cNvSpPr>
            <a:spLocks noGrp="1"/>
          </p:cNvSpPr>
          <p:nvPr>
            <p:ph type="body" idx="1"/>
          </p:nvPr>
        </p:nvSpPr>
        <p:spPr>
          <a:xfrm>
            <a:off x="645189" y="1927143"/>
            <a:ext cx="3203798" cy="3477875"/>
          </a:xfrm>
        </p:spPr>
        <p:txBody>
          <a:bodyPr/>
          <a:lstStyle/>
          <a:p>
            <a:pPr marL="285750" indent="-285750">
              <a:spcAft>
                <a:spcPts val="600"/>
              </a:spcAft>
              <a:buClr>
                <a:srgbClr val="0C72B9"/>
              </a:buClr>
              <a:buFont typeface="Wingdings" panose="05000000000000000000" pitchFamily="2" charset="2"/>
              <a:buChar char="§"/>
            </a:pPr>
            <a:r>
              <a:rPr lang="en-US" sz="1800">
                <a:latin typeface="Arial" panose="020B0604020202020204" pitchFamily="34" charset="0"/>
                <a:cs typeface="Arial" panose="020B0604020202020204" pitchFamily="34" charset="0"/>
              </a:rPr>
              <a:t>When registering your location(s), be sure to select all types of training offered at that location.</a:t>
            </a:r>
          </a:p>
          <a:p>
            <a:pPr marL="285750" indent="-285750">
              <a:spcAft>
                <a:spcPts val="600"/>
              </a:spcAft>
              <a:buClr>
                <a:srgbClr val="0C72B9"/>
              </a:buClr>
              <a:buFont typeface="Wingdings" panose="05000000000000000000" pitchFamily="2" charset="2"/>
              <a:buChar char="§"/>
            </a:pPr>
            <a:r>
              <a:rPr lang="en-US" sz="1800">
                <a:latin typeface="Arial" panose="020B0604020202020204" pitchFamily="34" charset="0"/>
                <a:cs typeface="Arial" panose="020B0604020202020204" pitchFamily="34" charset="0"/>
              </a:rPr>
              <a:t>Providers are only be able to submit certification information for trainings included in the location registration.</a:t>
            </a:r>
          </a:p>
          <a:p>
            <a:pPr marL="285750" indent="-285750">
              <a:spcAft>
                <a:spcPts val="600"/>
              </a:spcAft>
              <a:buClr>
                <a:srgbClr val="0C72B9"/>
              </a:buClr>
              <a:buFont typeface="Wingdings" panose="05000000000000000000" pitchFamily="2" charset="2"/>
              <a:buChar char="§"/>
            </a:pPr>
            <a:r>
              <a:rPr lang="en-US" sz="1800">
                <a:latin typeface="Arial" panose="020B0604020202020204" pitchFamily="34" charset="0"/>
                <a:cs typeface="Arial" panose="020B0604020202020204" pitchFamily="34" charset="0"/>
              </a:rPr>
              <a:t>Registered providers can update location registration for accuracy at any time.</a:t>
            </a:r>
          </a:p>
        </p:txBody>
      </p:sp>
      <p:sp>
        <p:nvSpPr>
          <p:cNvPr id="4" name="Slide Number Placeholder 3">
            <a:extLst>
              <a:ext uri="{FF2B5EF4-FFF2-40B4-BE49-F238E27FC236}">
                <a16:creationId xmlns:a16="http://schemas.microsoft.com/office/drawing/2014/main" id="{B898AD7E-4822-A8D5-D68F-67863816D5D3}"/>
              </a:ext>
            </a:extLst>
          </p:cNvPr>
          <p:cNvSpPr>
            <a:spLocks noGrp="1"/>
          </p:cNvSpPr>
          <p:nvPr>
            <p:ph type="sldNum" sz="quarter" idx="7"/>
          </p:nvPr>
        </p:nvSpPr>
        <p:spPr/>
        <p:txBody>
          <a:bodyPr/>
          <a:lstStyle/>
          <a:p>
            <a:pPr marL="12700" marR="0" lvl="0" indent="0" algn="l" defTabSz="914400" rtl="0" eaLnBrk="1" fontAlgn="auto" latinLnBrk="0" hangingPunct="1">
              <a:lnSpc>
                <a:spcPct val="100000"/>
              </a:lnSpc>
              <a:spcBef>
                <a:spcPts val="111"/>
              </a:spcBef>
              <a:spcAft>
                <a:spcPts val="0"/>
              </a:spcAft>
              <a:buClrTx/>
              <a:buSzTx/>
              <a:buFontTx/>
              <a:buNone/>
              <a:tabLst/>
              <a:defRPr/>
            </a:pPr>
            <a:fld id="{81D60167-4931-47E6-BA6A-407CBD079E47}"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12700" marR="0" lvl="0" indent="0" algn="l" defTabSz="914400" rtl="0" eaLnBrk="1" fontAlgn="auto" latinLnBrk="0" hangingPunct="1">
                <a:lnSpc>
                  <a:spcPct val="100000"/>
                </a:lnSpc>
                <a:spcBef>
                  <a:spcPts val="111"/>
                </a:spcBef>
                <a:spcAft>
                  <a:spcPts val="0"/>
                </a:spcAft>
                <a:buClrTx/>
                <a:buSzTx/>
                <a:buFontTx/>
                <a:buNone/>
                <a:tabLst/>
                <a:defRPr/>
              </a:pPr>
              <a:t>50</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49505B46-6EFB-C6C7-3FE8-0249269EF3E1}"/>
              </a:ext>
            </a:extLst>
          </p:cNvPr>
          <p:cNvPicPr>
            <a:picLocks noChangeAspect="1"/>
          </p:cNvPicPr>
          <p:nvPr/>
        </p:nvPicPr>
        <p:blipFill>
          <a:blip r:embed="rId2"/>
          <a:stretch>
            <a:fillRect/>
          </a:stretch>
        </p:blipFill>
        <p:spPr>
          <a:xfrm>
            <a:off x="3978868" y="2661139"/>
            <a:ext cx="4997968" cy="1205751"/>
          </a:xfrm>
          <a:prstGeom prst="rect">
            <a:avLst/>
          </a:prstGeom>
          <a:ln>
            <a:solidFill>
              <a:srgbClr val="E3E9EF"/>
            </a:solidFill>
          </a:ln>
        </p:spPr>
      </p:pic>
      <p:pic>
        <p:nvPicPr>
          <p:cNvPr id="6" name="Picture 5">
            <a:extLst>
              <a:ext uri="{FF2B5EF4-FFF2-40B4-BE49-F238E27FC236}">
                <a16:creationId xmlns:a16="http://schemas.microsoft.com/office/drawing/2014/main" id="{17564406-EF30-1C53-D8FE-63CEBA8FBAE5}"/>
              </a:ext>
            </a:extLst>
          </p:cNvPr>
          <p:cNvPicPr>
            <a:picLocks noChangeAspect="1"/>
          </p:cNvPicPr>
          <p:nvPr/>
        </p:nvPicPr>
        <p:blipFill>
          <a:blip r:embed="rId3"/>
          <a:stretch>
            <a:fillRect/>
          </a:stretch>
        </p:blipFill>
        <p:spPr>
          <a:xfrm>
            <a:off x="3978868" y="1872547"/>
            <a:ext cx="4987985" cy="717739"/>
          </a:xfrm>
          <a:prstGeom prst="rect">
            <a:avLst/>
          </a:prstGeom>
          <a:ln>
            <a:solidFill>
              <a:srgbClr val="E3E9EF"/>
            </a:solidFill>
          </a:ln>
        </p:spPr>
      </p:pic>
      <p:pic>
        <p:nvPicPr>
          <p:cNvPr id="7" name="Picture 6">
            <a:extLst>
              <a:ext uri="{FF2B5EF4-FFF2-40B4-BE49-F238E27FC236}">
                <a16:creationId xmlns:a16="http://schemas.microsoft.com/office/drawing/2014/main" id="{7027ED9D-7DE0-DC0B-1E6E-7230AAB0FC86}"/>
              </a:ext>
            </a:extLst>
          </p:cNvPr>
          <p:cNvPicPr>
            <a:picLocks noChangeAspect="1"/>
          </p:cNvPicPr>
          <p:nvPr/>
        </p:nvPicPr>
        <p:blipFill>
          <a:blip r:embed="rId4"/>
          <a:stretch>
            <a:fillRect/>
          </a:stretch>
        </p:blipFill>
        <p:spPr>
          <a:xfrm>
            <a:off x="3989755" y="3937743"/>
            <a:ext cx="4987984" cy="2367801"/>
          </a:xfrm>
          <a:prstGeom prst="rect">
            <a:avLst/>
          </a:prstGeom>
          <a:ln>
            <a:solidFill>
              <a:srgbClr val="E3E9EF"/>
            </a:solidFill>
          </a:ln>
        </p:spPr>
      </p:pic>
    </p:spTree>
    <p:extLst>
      <p:ext uri="{BB962C8B-B14F-4D97-AF65-F5344CB8AC3E}">
        <p14:creationId xmlns:p14="http://schemas.microsoft.com/office/powerpoint/2010/main" val="11747790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7306FE2-AD1F-3640-9358-FBF79F10430E}"/>
              </a:ext>
            </a:extLst>
          </p:cNvPr>
          <p:cNvSpPr>
            <a:spLocks noGrp="1"/>
          </p:cNvSpPr>
          <p:nvPr>
            <p:ph type="title"/>
          </p:nvPr>
        </p:nvSpPr>
        <p:spPr>
          <a:xfrm>
            <a:off x="645188" y="1031557"/>
            <a:ext cx="7660615" cy="492443"/>
          </a:xfrm>
        </p:spPr>
        <p:txBody>
          <a:bodyPr/>
          <a:lstStyle/>
          <a:p>
            <a:r>
              <a:rPr lang="en-US">
                <a:solidFill>
                  <a:schemeClr val="tx2"/>
                </a:solidFill>
              </a:rPr>
              <a:t>Training Providers: Submitting Driver Training Certification Information</a:t>
            </a:r>
          </a:p>
        </p:txBody>
      </p:sp>
      <p:sp>
        <p:nvSpPr>
          <p:cNvPr id="2" name="Slide Number Placeholder 1"/>
          <p:cNvSpPr>
            <a:spLocks noGrp="1"/>
          </p:cNvSpPr>
          <p:nvPr>
            <p:ph type="sldNum" sz="quarter" idx="7"/>
          </p:nvPr>
        </p:nvSpPr>
        <p:spPr/>
        <p:txBody>
          <a:bodyPr/>
          <a:lstStyle/>
          <a:p>
            <a:pPr marL="12700" marR="0" lvl="0" indent="0" algn="l" defTabSz="914400" rtl="0" eaLnBrk="1" fontAlgn="auto" latinLnBrk="0" hangingPunct="1">
              <a:lnSpc>
                <a:spcPct val="100000"/>
              </a:lnSpc>
              <a:spcBef>
                <a:spcPts val="111"/>
              </a:spcBef>
              <a:spcAft>
                <a:spcPts val="0"/>
              </a:spcAft>
              <a:buClrTx/>
              <a:buSzTx/>
              <a:buFontTx/>
              <a:buNone/>
              <a:tabLst/>
              <a:defRPr/>
            </a:pPr>
            <a:fld id="{81D60167-4931-47E6-BA6A-407CBD079E47}"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12700" marR="0" lvl="0" indent="0" algn="l" defTabSz="914400" rtl="0" eaLnBrk="1" fontAlgn="auto" latinLnBrk="0" hangingPunct="1">
                <a:lnSpc>
                  <a:spcPct val="100000"/>
                </a:lnSpc>
                <a:spcBef>
                  <a:spcPts val="111"/>
                </a:spcBef>
                <a:spcAft>
                  <a:spcPts val="0"/>
                </a:spcAft>
                <a:buClrTx/>
                <a:buSzTx/>
                <a:buFontTx/>
                <a:buNone/>
                <a:tabLst/>
                <a:defRPr/>
              </a:pPr>
              <a:t>51</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4" name="Picture 3" descr="A screenshot of a computer&#10;&#10;Description automatically generated with medium confidence">
            <a:extLst>
              <a:ext uri="{FF2B5EF4-FFF2-40B4-BE49-F238E27FC236}">
                <a16:creationId xmlns:a16="http://schemas.microsoft.com/office/drawing/2014/main" id="{E00D089C-38C2-4AC5-819E-898D956FB7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624908" y="1918367"/>
            <a:ext cx="5680895" cy="4271139"/>
          </a:xfrm>
          <a:prstGeom prst="rect">
            <a:avLst/>
          </a:prstGeom>
          <a:ln>
            <a:solidFill>
              <a:srgbClr val="E3E9EF"/>
            </a:solidFill>
          </a:ln>
        </p:spPr>
      </p:pic>
      <p:sp>
        <p:nvSpPr>
          <p:cNvPr id="9" name="Text Placeholder 13">
            <a:extLst>
              <a:ext uri="{FF2B5EF4-FFF2-40B4-BE49-F238E27FC236}">
                <a16:creationId xmlns:a16="http://schemas.microsoft.com/office/drawing/2014/main" id="{58CEF5C7-9E6C-42B7-AD03-0388F4BFE3AA}"/>
              </a:ext>
            </a:extLst>
          </p:cNvPr>
          <p:cNvSpPr>
            <a:spLocks noGrp="1"/>
          </p:cNvSpPr>
          <p:nvPr>
            <p:ph type="body" idx="1"/>
          </p:nvPr>
        </p:nvSpPr>
        <p:spPr>
          <a:xfrm>
            <a:off x="690355" y="1940074"/>
            <a:ext cx="1757149" cy="4416594"/>
          </a:xfrm>
        </p:spPr>
        <p:txBody>
          <a:bodyPr/>
          <a:lstStyle/>
          <a:p>
            <a:pPr marL="342900" indent="-342900">
              <a:spcAft>
                <a:spcPts val="600"/>
              </a:spcAft>
              <a:buClr>
                <a:srgbClr val="0C72B9"/>
              </a:buClr>
              <a:buSzPct val="120000"/>
              <a:buFont typeface="Wingdings" pitchFamily="2" charset="2"/>
              <a:buChar char="§"/>
            </a:pPr>
            <a:r>
              <a:rPr lang="en-US" sz="1600"/>
              <a:t>Registered training providers will log in to the Training Provider Portal.</a:t>
            </a:r>
          </a:p>
          <a:p>
            <a:pPr marL="342900" indent="-342900">
              <a:spcAft>
                <a:spcPts val="600"/>
              </a:spcAft>
              <a:buClr>
                <a:srgbClr val="0C72B9"/>
              </a:buClr>
              <a:buSzPct val="120000"/>
              <a:buFont typeface="Wingdings" pitchFamily="2" charset="2"/>
              <a:buChar char="§"/>
            </a:pPr>
            <a:r>
              <a:rPr lang="en-US" sz="1600">
                <a:latin typeface="Arial" panose="020B0604020202020204" pitchFamily="34" charset="0"/>
                <a:cs typeface="Arial" panose="020B0604020202020204" pitchFamily="34" charset="0"/>
              </a:rPr>
              <a:t>Select </a:t>
            </a:r>
            <a:r>
              <a:rPr lang="en-US" sz="1600" b="1">
                <a:solidFill>
                  <a:srgbClr val="0C72B9"/>
                </a:solidFill>
                <a:latin typeface="Arial" panose="020B0604020202020204" pitchFamily="34" charset="0"/>
                <a:cs typeface="Arial" panose="020B0604020202020204" pitchFamily="34" charset="0"/>
              </a:rPr>
              <a:t>Manage Records </a:t>
            </a:r>
            <a:r>
              <a:rPr lang="en-US" sz="1600"/>
              <a:t>&gt; </a:t>
            </a:r>
            <a:r>
              <a:rPr lang="en-US" sz="1600" b="1"/>
              <a:t>Submit a New Record.</a:t>
            </a:r>
          </a:p>
          <a:p>
            <a:pPr marL="342900" indent="-342900">
              <a:spcAft>
                <a:spcPts val="600"/>
              </a:spcAft>
              <a:buClr>
                <a:srgbClr val="0C72B9"/>
              </a:buClr>
              <a:buSzPct val="120000"/>
              <a:buFont typeface="Wingdings" pitchFamily="2" charset="2"/>
              <a:buChar char="§"/>
            </a:pPr>
            <a:r>
              <a:rPr lang="en-US" sz="1600">
                <a:latin typeface="Arial" panose="020B0604020202020204" pitchFamily="34" charset="0"/>
                <a:cs typeface="Arial" panose="020B0604020202020204" pitchFamily="34" charset="0"/>
              </a:rPr>
              <a:t>Enter the </a:t>
            </a:r>
            <a:r>
              <a:rPr lang="en-US" sz="1600"/>
              <a:t>information.</a:t>
            </a:r>
          </a:p>
          <a:p>
            <a:pPr marL="342900" indent="-342900">
              <a:spcAft>
                <a:spcPts val="600"/>
              </a:spcAft>
              <a:buClr>
                <a:srgbClr val="0C72B9"/>
              </a:buClr>
              <a:buSzPct val="120000"/>
              <a:buFont typeface="Wingdings" pitchFamily="2" charset="2"/>
              <a:buChar char="§"/>
            </a:pPr>
            <a:r>
              <a:rPr lang="en-US" sz="1600">
                <a:latin typeface="Arial" panose="020B0604020202020204" pitchFamily="34" charset="0"/>
                <a:cs typeface="Arial" panose="020B0604020202020204" pitchFamily="34" charset="0"/>
              </a:rPr>
              <a:t>Must select from a registered training location.</a:t>
            </a:r>
            <a:endParaRPr lang="en-US" sz="180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2193299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FA32DA3-BC7C-5843-BFA8-917713642CD5}"/>
              </a:ext>
            </a:extLst>
          </p:cNvPr>
          <p:cNvSpPr>
            <a:spLocks noGrp="1"/>
          </p:cNvSpPr>
          <p:nvPr>
            <p:ph type="title"/>
          </p:nvPr>
        </p:nvSpPr>
        <p:spPr/>
        <p:txBody>
          <a:bodyPr/>
          <a:lstStyle/>
          <a:p>
            <a:r>
              <a:rPr lang="en-US" sz="2400">
                <a:solidFill>
                  <a:schemeClr val="tx2"/>
                </a:solidFill>
              </a:rPr>
              <a:t>Training Providers May Use TPR Web Service (Optional)</a:t>
            </a:r>
          </a:p>
        </p:txBody>
      </p:sp>
      <p:sp>
        <p:nvSpPr>
          <p:cNvPr id="14"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45188" y="2040102"/>
            <a:ext cx="6447698" cy="4316566"/>
          </a:xfrm>
        </p:spPr>
        <p:txBody>
          <a:bodyPr wrap="square" lIns="0" tIns="0" rIns="0" bIns="0" anchor="t">
            <a:spAutoFit/>
          </a:bodyPr>
          <a:lstStyle/>
          <a:p>
            <a:pPr algn="l">
              <a:spcBef>
                <a:spcPts val="450"/>
              </a:spcBef>
              <a:spcAft>
                <a:spcPts val="600"/>
              </a:spcAft>
            </a:pPr>
            <a:r>
              <a:rPr lang="en-US"/>
              <a:t>The TPR Web Service submission option may be a good fit for training providers that:</a:t>
            </a:r>
          </a:p>
          <a:p>
            <a:pPr marL="342900" indent="-342900" algn="l">
              <a:spcBef>
                <a:spcPts val="450"/>
              </a:spcBef>
              <a:spcAft>
                <a:spcPts val="600"/>
              </a:spcAft>
              <a:buClr>
                <a:schemeClr val="accent2"/>
              </a:buClr>
              <a:buSzPct val="120000"/>
              <a:buFont typeface="Wingdings" pitchFamily="2" charset="2"/>
              <a:buChar char="§"/>
            </a:pPr>
            <a:r>
              <a:rPr lang="en-US" sz="2200"/>
              <a:t>Anticipate submitting a significant number of driver training certifications on a regular basis.</a:t>
            </a:r>
          </a:p>
          <a:p>
            <a:pPr marL="342900" indent="-342900" algn="l">
              <a:spcBef>
                <a:spcPts val="450"/>
              </a:spcBef>
              <a:spcAft>
                <a:spcPts val="600"/>
              </a:spcAft>
              <a:buClr>
                <a:schemeClr val="accent2"/>
              </a:buClr>
              <a:buSzPct val="120000"/>
              <a:buFont typeface="Wingdings" pitchFamily="2" charset="2"/>
              <a:buChar char="§"/>
            </a:pPr>
            <a:r>
              <a:rPr lang="en-US" sz="2200"/>
              <a:t>Have an existing IT system to track driver training results.</a:t>
            </a:r>
          </a:p>
          <a:p>
            <a:pPr marL="342900" indent="-342900" algn="l">
              <a:spcBef>
                <a:spcPts val="450"/>
              </a:spcBef>
              <a:spcAft>
                <a:spcPts val="600"/>
              </a:spcAft>
              <a:buClr>
                <a:schemeClr val="accent2"/>
              </a:buClr>
              <a:buSzPct val="120000"/>
              <a:buFont typeface="Wingdings" pitchFamily="2" charset="2"/>
              <a:buChar char="§"/>
            </a:pPr>
            <a:r>
              <a:rPr lang="en-US" sz="2200">
                <a:latin typeface="Arial"/>
                <a:cs typeface="Arial"/>
              </a:rPr>
              <a:t>Have an IT support team that can update your IT system to interface with TPR Web Service, per the technical specifications in the Web Services Development Handbook.</a:t>
            </a:r>
          </a:p>
          <a:p>
            <a:pPr>
              <a:buClr>
                <a:schemeClr val="accent2"/>
              </a:buClr>
            </a:pPr>
            <a:endParaRPr lang="en-US"/>
          </a:p>
        </p:txBody>
      </p:sp>
      <p:sp>
        <p:nvSpPr>
          <p:cNvPr id="3" name="Slide Number Placeholder 2"/>
          <p:cNvSpPr>
            <a:spLocks noGrp="1"/>
          </p:cNvSpPr>
          <p:nvPr>
            <p:ph type="sldNum" sz="quarter" idx="7"/>
          </p:nvPr>
        </p:nvSpPr>
        <p:spPr/>
        <p:txBody>
          <a:bodyPr/>
          <a:lstStyle/>
          <a:p>
            <a:pPr marL="12700" marR="0" lvl="0" indent="0" algn="l" defTabSz="914400" rtl="0" eaLnBrk="1" fontAlgn="auto" latinLnBrk="0" hangingPunct="1">
              <a:lnSpc>
                <a:spcPct val="100000"/>
              </a:lnSpc>
              <a:spcBef>
                <a:spcPts val="111"/>
              </a:spcBef>
              <a:spcAft>
                <a:spcPts val="0"/>
              </a:spcAft>
              <a:buClrTx/>
              <a:buSzTx/>
              <a:buFontTx/>
              <a:buNone/>
              <a:tabLst/>
              <a:defRPr/>
            </a:pPr>
            <a:fld id="{81D60167-4931-47E6-BA6A-407CBD079E47}"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12700" marR="0" lvl="0" indent="0" algn="l" defTabSz="914400" rtl="0" eaLnBrk="1" fontAlgn="auto" latinLnBrk="0" hangingPunct="1">
                <a:lnSpc>
                  <a:spcPct val="100000"/>
                </a:lnSpc>
                <a:spcBef>
                  <a:spcPts val="111"/>
                </a:spcBef>
                <a:spcAft>
                  <a:spcPts val="0"/>
                </a:spcAft>
                <a:buClrTx/>
                <a:buSzTx/>
                <a:buFontTx/>
                <a:buNone/>
                <a:tabLst/>
                <a:defRPr/>
              </a:pPr>
              <a:t>52</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2" name="Group 1">
            <a:extLst>
              <a:ext uri="{FF2B5EF4-FFF2-40B4-BE49-F238E27FC236}">
                <a16:creationId xmlns:a16="http://schemas.microsoft.com/office/drawing/2014/main" id="{29E3CA54-0E63-7846-BD0B-944D682CAFE2}"/>
              </a:ext>
            </a:extLst>
          </p:cNvPr>
          <p:cNvGrpSpPr/>
          <p:nvPr/>
        </p:nvGrpSpPr>
        <p:grpSpPr>
          <a:xfrm>
            <a:off x="7221837" y="2040102"/>
            <a:ext cx="1668589" cy="1668591"/>
            <a:chOff x="7045229" y="1363811"/>
            <a:chExt cx="1922346" cy="1922348"/>
          </a:xfrm>
        </p:grpSpPr>
        <p:sp>
          <p:nvSpPr>
            <p:cNvPr id="7" name="Oval 6">
              <a:extLst>
                <a:ext uri="{FF2B5EF4-FFF2-40B4-BE49-F238E27FC236}">
                  <a16:creationId xmlns:a16="http://schemas.microsoft.com/office/drawing/2014/main" id="{3341BAA5-1CF9-5A42-8ED5-DC2674A4EE03}"/>
                </a:ext>
              </a:extLst>
            </p:cNvPr>
            <p:cNvSpPr/>
            <p:nvPr/>
          </p:nvSpPr>
          <p:spPr>
            <a:xfrm>
              <a:off x="7045229" y="1363811"/>
              <a:ext cx="1922346" cy="1922348"/>
            </a:xfrm>
            <a:prstGeom prst="ellipse">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Regular" charset="0"/>
                <a:ea typeface="+mn-ea"/>
                <a:cs typeface="+mn-cs"/>
              </a:endParaRPr>
            </a:p>
          </p:txBody>
        </p:sp>
        <p:pic>
          <p:nvPicPr>
            <p:cNvPr id="8" name="Picture 7">
              <a:extLst>
                <a:ext uri="{FF2B5EF4-FFF2-40B4-BE49-F238E27FC236}">
                  <a16:creationId xmlns:a16="http://schemas.microsoft.com/office/drawing/2014/main" id="{2E445AFC-935B-1740-A2FE-5321D1C705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9600" y="1826297"/>
              <a:ext cx="1329113" cy="1015442"/>
            </a:xfrm>
            <a:prstGeom prst="rect">
              <a:avLst/>
            </a:prstGeom>
          </p:spPr>
        </p:pic>
      </p:grpSp>
      <p:sp>
        <p:nvSpPr>
          <p:cNvPr id="9" name="Text Placeholder 13">
            <a:extLst>
              <a:ext uri="{FF2B5EF4-FFF2-40B4-BE49-F238E27FC236}">
                <a16:creationId xmlns:a16="http://schemas.microsoft.com/office/drawing/2014/main" id="{1F4D6D5E-F829-0B46-8C47-589D0E73033D}"/>
              </a:ext>
            </a:extLst>
          </p:cNvPr>
          <p:cNvSpPr txBox="1">
            <a:spLocks/>
          </p:cNvSpPr>
          <p:nvPr/>
        </p:nvSpPr>
        <p:spPr>
          <a:xfrm>
            <a:off x="516237" y="6008355"/>
            <a:ext cx="6705600" cy="461665"/>
          </a:xfrm>
          <a:prstGeom prst="rect">
            <a:avLst/>
          </a:prstGeom>
          <a:solidFill>
            <a:schemeClr val="bg1"/>
          </a:solidFill>
          <a:ln w="6350">
            <a:noFill/>
          </a:ln>
        </p:spPr>
        <p:txBody>
          <a:bodyPr wrap="square" lIns="91440" tIns="91440" rIns="91440" bIns="91440" anchor="ctr" anchorCtr="1">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Learn more at </a:t>
            </a:r>
            <a:r>
              <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hlinkClick r:id="rId5"/>
              </a:rPr>
              <a:t>https://tpr.fmcsa.dot.gov/Learn/DeveloperToolkit</a:t>
            </a: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30133683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2937" y="2133600"/>
            <a:ext cx="8498129" cy="3558879"/>
          </a:xfrm>
          <a:prstGeom prst="rect">
            <a:avLst/>
          </a:prstGeom>
        </p:spPr>
      </p:pic>
      <p:sp>
        <p:nvSpPr>
          <p:cNvPr id="2" name="Title 1"/>
          <p:cNvSpPr>
            <a:spLocks noGrp="1"/>
          </p:cNvSpPr>
          <p:nvPr>
            <p:ph type="title"/>
          </p:nvPr>
        </p:nvSpPr>
        <p:spPr/>
        <p:txBody>
          <a:bodyPr/>
          <a:lstStyle/>
          <a:p>
            <a:r>
              <a:rPr lang="en-US"/>
              <a:t>Q&amp;A</a:t>
            </a:r>
          </a:p>
        </p:txBody>
      </p:sp>
      <p:sp>
        <p:nvSpPr>
          <p:cNvPr id="3" name="Slide Number Placeholder 2"/>
          <p:cNvSpPr>
            <a:spLocks noGrp="1"/>
          </p:cNvSpPr>
          <p:nvPr>
            <p:ph type="sldNum" sz="quarter" idx="7"/>
          </p:nvPr>
        </p:nvSpPr>
        <p:spPr/>
        <p:txBody>
          <a:bodyPr/>
          <a:lstStyle/>
          <a:p>
            <a:pPr lvl="0"/>
            <a:fld id="{81D60167-4931-47E6-BA6A-407CBD079E47}" type="slidenum">
              <a:rPr lang="en-US" noProof="0" smtClean="0"/>
              <a:pPr lvl="0"/>
              <a:t>53</a:t>
            </a:fld>
            <a:endParaRPr lang="en-US" noProof="0"/>
          </a:p>
        </p:txBody>
      </p:sp>
      <p:cxnSp>
        <p:nvCxnSpPr>
          <p:cNvPr id="6" name="Straight Connector 5">
            <a:extLst>
              <a:ext uri="{FF2B5EF4-FFF2-40B4-BE49-F238E27FC236}">
                <a16:creationId xmlns:a16="http://schemas.microsoft.com/office/drawing/2014/main" id="{71E864D8-7420-AE4B-B531-47755E491818}"/>
              </a:ext>
            </a:extLst>
          </p:cNvPr>
          <p:cNvCxnSpPr>
            <a:cxnSpLocks/>
          </p:cNvCxnSpPr>
          <p:nvPr/>
        </p:nvCxnSpPr>
        <p:spPr bwMode="auto">
          <a:xfrm>
            <a:off x="645188" y="838200"/>
            <a:ext cx="1048038" cy="0"/>
          </a:xfrm>
          <a:prstGeom prst="line">
            <a:avLst/>
          </a:prstGeom>
          <a:solidFill>
            <a:schemeClr val="accent1"/>
          </a:solidFill>
          <a:ln w="57150" cap="flat" cmpd="sng" algn="ctr">
            <a:solidFill>
              <a:srgbClr val="0C72B9"/>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24154007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FA32DA3-BC7C-5843-BFA8-917713642CD5}"/>
              </a:ext>
            </a:extLst>
          </p:cNvPr>
          <p:cNvSpPr>
            <a:spLocks noGrp="1"/>
          </p:cNvSpPr>
          <p:nvPr>
            <p:ph type="title"/>
          </p:nvPr>
        </p:nvSpPr>
        <p:spPr/>
        <p:txBody>
          <a:bodyPr/>
          <a:lstStyle/>
          <a:p>
            <a:r>
              <a:rPr lang="en-US">
                <a:solidFill>
                  <a:schemeClr val="tx2"/>
                </a:solidFill>
              </a:rPr>
              <a:t>Resources from FMCSA</a:t>
            </a:r>
          </a:p>
        </p:txBody>
      </p:sp>
      <p:sp>
        <p:nvSpPr>
          <p:cNvPr id="14"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39401" y="1737601"/>
            <a:ext cx="7859416" cy="369332"/>
          </a:xfrm>
        </p:spPr>
        <p:txBody>
          <a:bodyPr/>
          <a:lstStyle/>
          <a:p>
            <a:pPr marL="342900" indent="-342900">
              <a:spcAft>
                <a:spcPts val="600"/>
              </a:spcAft>
              <a:buClr>
                <a:schemeClr val="accent2"/>
              </a:buClr>
              <a:buSzPct val="120000"/>
              <a:buFont typeface="Wingdings" pitchFamily="2" charset="2"/>
              <a:buChar char="§"/>
            </a:pPr>
            <a:r>
              <a:rPr lang="en-US"/>
              <a:t>Visit the TPR website: </a:t>
            </a:r>
            <a:r>
              <a:rPr lang="en-US">
                <a:hlinkClick r:id="rId4"/>
              </a:rPr>
              <a:t>https://tpr.fmcsa.dot.gov</a:t>
            </a:r>
            <a:r>
              <a:rPr lang="en-US"/>
              <a:t> </a:t>
            </a:r>
          </a:p>
        </p:txBody>
      </p:sp>
      <p:sp>
        <p:nvSpPr>
          <p:cNvPr id="6" name="object 6"/>
          <p:cNvSpPr txBox="1">
            <a:spLocks noGrp="1"/>
          </p:cNvSpPr>
          <p:nvPr>
            <p:ph type="sldNum" sz="quarter" idx="7"/>
          </p:nvPr>
        </p:nvSpPr>
        <p:spPr>
          <a:prstGeom prst="rect">
            <a:avLst/>
          </a:prstGeom>
        </p:spPr>
        <p:txBody>
          <a:bodyPr vert="horz" wrap="square" lIns="0" tIns="13971" rIns="0" bIns="0" rtlCol="0">
            <a:spAutoFit/>
          </a:bodyPr>
          <a:lstStyle/>
          <a:p>
            <a:pPr marL="12700">
              <a:spcBef>
                <a:spcPts val="111"/>
              </a:spcBef>
            </a:pPr>
            <a:fld id="{81D60167-4931-47E6-BA6A-407CBD079E47}" type="slidenum">
              <a:rPr smtClean="0"/>
              <a:pPr marL="12700">
                <a:spcBef>
                  <a:spcPts val="111"/>
                </a:spcBef>
              </a:pPr>
              <a:t>54</a:t>
            </a:fld>
            <a:endParaRPr/>
          </a:p>
        </p:txBody>
      </p:sp>
      <p:pic>
        <p:nvPicPr>
          <p:cNvPr id="4" name="Picture 3">
            <a:extLst>
              <a:ext uri="{FF2B5EF4-FFF2-40B4-BE49-F238E27FC236}">
                <a16:creationId xmlns:a16="http://schemas.microsoft.com/office/drawing/2014/main" id="{D70737D7-7E7C-426C-B094-FD23D7469329}"/>
              </a:ext>
            </a:extLst>
          </p:cNvPr>
          <p:cNvPicPr>
            <a:picLocks noChangeAspect="1"/>
          </p:cNvPicPr>
          <p:nvPr/>
        </p:nvPicPr>
        <p:blipFill>
          <a:blip r:embed="rId5"/>
          <a:stretch>
            <a:fillRect/>
          </a:stretch>
        </p:blipFill>
        <p:spPr>
          <a:xfrm>
            <a:off x="3534769" y="2194919"/>
            <a:ext cx="5308979" cy="3286022"/>
          </a:xfrm>
          <a:prstGeom prst="rect">
            <a:avLst/>
          </a:prstGeom>
        </p:spPr>
      </p:pic>
      <p:sp>
        <p:nvSpPr>
          <p:cNvPr id="9" name="Text Placeholder 13">
            <a:extLst>
              <a:ext uri="{FF2B5EF4-FFF2-40B4-BE49-F238E27FC236}">
                <a16:creationId xmlns:a16="http://schemas.microsoft.com/office/drawing/2014/main" id="{A4B996F3-D8A7-4879-A165-ECE03D3C4C38}"/>
              </a:ext>
            </a:extLst>
          </p:cNvPr>
          <p:cNvSpPr txBox="1">
            <a:spLocks/>
          </p:cNvSpPr>
          <p:nvPr/>
        </p:nvSpPr>
        <p:spPr>
          <a:xfrm>
            <a:off x="639401" y="2194919"/>
            <a:ext cx="2731596" cy="3200876"/>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800089" lvl="1" indent="-342900">
              <a:spcAft>
                <a:spcPts val="600"/>
              </a:spcAft>
              <a:buClr>
                <a:schemeClr val="accent2"/>
              </a:buClr>
              <a:buSzPct val="120000"/>
              <a:buFont typeface="Wingdings" pitchFamily="2" charset="2"/>
              <a:buChar char="§"/>
            </a:pPr>
            <a:r>
              <a:rPr lang="en-US" kern="0">
                <a:solidFill>
                  <a:sysClr val="windowText" lastClr="000000"/>
                </a:solidFill>
                <a:latin typeface="Arial" panose="020B0604020202020204" pitchFamily="34" charset="0"/>
                <a:cs typeface="Arial" panose="020B0604020202020204" pitchFamily="34" charset="0"/>
              </a:rPr>
              <a:t>Sign up for email updates from FMCSA </a:t>
            </a:r>
          </a:p>
          <a:p>
            <a:pPr marL="800089" lvl="1" indent="-342900">
              <a:spcAft>
                <a:spcPts val="600"/>
              </a:spcAft>
              <a:buClr>
                <a:schemeClr val="accent2"/>
              </a:buClr>
              <a:buSzPct val="120000"/>
              <a:buFont typeface="Wingdings" pitchFamily="2" charset="2"/>
              <a:buChar char="§"/>
            </a:pPr>
            <a:r>
              <a:rPr lang="en-US" kern="0">
                <a:solidFill>
                  <a:sysClr val="windowText" lastClr="000000"/>
                </a:solidFill>
                <a:latin typeface="Arial" panose="020B0604020202020204" pitchFamily="34" charset="0"/>
                <a:cs typeface="Arial" panose="020B0604020202020204" pitchFamily="34" charset="0"/>
              </a:rPr>
              <a:t>Find answers to frequently asked questions</a:t>
            </a:r>
          </a:p>
          <a:p>
            <a:pPr marL="800089" lvl="1" indent="-342900">
              <a:spcAft>
                <a:spcPts val="600"/>
              </a:spcAft>
              <a:buClr>
                <a:schemeClr val="accent2"/>
              </a:buClr>
              <a:buSzPct val="120000"/>
              <a:buFont typeface="Wingdings" pitchFamily="2" charset="2"/>
              <a:buChar char="§"/>
            </a:pPr>
            <a:r>
              <a:rPr lang="en-US" kern="0">
                <a:solidFill>
                  <a:sysClr val="windowText" lastClr="000000"/>
                </a:solidFill>
                <a:latin typeface="Arial" panose="020B0604020202020204" pitchFamily="34" charset="0"/>
                <a:cs typeface="Arial" panose="020B0604020202020204" pitchFamily="34" charset="0"/>
              </a:rPr>
              <a:t>Access developer materials to help you build a connection to the TPR Web Service</a:t>
            </a:r>
          </a:p>
        </p:txBody>
      </p:sp>
    </p:spTree>
    <p:custDataLst>
      <p:tags r:id="rId1"/>
    </p:custDataLst>
    <p:extLst>
      <p:ext uri="{BB962C8B-B14F-4D97-AF65-F5344CB8AC3E}">
        <p14:creationId xmlns:p14="http://schemas.microsoft.com/office/powerpoint/2010/main" val="13913339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D747C28-116A-3846-96B5-F876141BB5A2}"/>
              </a:ext>
            </a:extLst>
          </p:cNvPr>
          <p:cNvSpPr>
            <a:spLocks noGrp="1"/>
          </p:cNvSpPr>
          <p:nvPr>
            <p:ph type="title"/>
          </p:nvPr>
        </p:nvSpPr>
        <p:spPr/>
        <p:txBody>
          <a:bodyPr/>
          <a:lstStyle/>
          <a:p>
            <a:r>
              <a:rPr lang="en-US">
                <a:solidFill>
                  <a:schemeClr val="tx2"/>
                </a:solidFill>
              </a:rPr>
              <a:t>Questions? Contact Us</a:t>
            </a:r>
            <a:br>
              <a:rPr lang="en-US"/>
            </a:br>
            <a:endParaRPr lang="en-US"/>
          </a:p>
        </p:txBody>
      </p:sp>
      <p:sp>
        <p:nvSpPr>
          <p:cNvPr id="11" name="Text Placeholder 10">
            <a:extLst>
              <a:ext uri="{FF2B5EF4-FFF2-40B4-BE49-F238E27FC236}">
                <a16:creationId xmlns:a16="http://schemas.microsoft.com/office/drawing/2014/main" id="{B8801736-3595-2E40-86C1-D9E373347B80}"/>
              </a:ext>
            </a:extLst>
          </p:cNvPr>
          <p:cNvSpPr>
            <a:spLocks noGrp="1"/>
          </p:cNvSpPr>
          <p:nvPr>
            <p:ph type="body" idx="1"/>
          </p:nvPr>
        </p:nvSpPr>
        <p:spPr>
          <a:xfrm>
            <a:off x="1981199" y="1752600"/>
            <a:ext cx="6603069" cy="4034393"/>
          </a:xfrm>
        </p:spPr>
        <p:txBody>
          <a:bodyPr wrap="square" lIns="0" tIns="0" rIns="0" bIns="0" anchor="t">
            <a:spAutoFit/>
          </a:bodyPr>
          <a:lstStyle/>
          <a:p>
            <a:r>
              <a:rPr lang="en-US"/>
              <a:t>To learn more about ELDT and the                            Training Provider Registry, visit: </a:t>
            </a:r>
          </a:p>
          <a:p>
            <a:r>
              <a:rPr lang="en-US">
                <a:solidFill>
                  <a:schemeClr val="accent3"/>
                </a:solidFill>
                <a:hlinkClick r:id="rId4">
                  <a:extLst>
                    <a:ext uri="{A12FA001-AC4F-418D-AE19-62706E023703}">
                      <ahyp:hlinkClr xmlns:ahyp="http://schemas.microsoft.com/office/drawing/2018/hyperlinkcolor" val="tx"/>
                    </a:ext>
                  </a:extLst>
                </a:hlinkClick>
              </a:rPr>
              <a:t>https://tpr.fmcsa.dot.gov</a:t>
            </a:r>
            <a:r>
              <a:rPr lang="en-US">
                <a:solidFill>
                  <a:schemeClr val="accent3"/>
                </a:solidFill>
              </a:rPr>
              <a:t>   </a:t>
            </a:r>
          </a:p>
          <a:p>
            <a:endParaRPr lang="en-US"/>
          </a:p>
          <a:p>
            <a:r>
              <a:rPr lang="en-US" b="1">
                <a:solidFill>
                  <a:srgbClr val="FF0000"/>
                </a:solidFill>
              </a:rPr>
              <a:t>&lt;State Contact&gt; </a:t>
            </a:r>
          </a:p>
          <a:p>
            <a:r>
              <a:rPr lang="en-US">
                <a:solidFill>
                  <a:srgbClr val="FF0000"/>
                </a:solidFill>
              </a:rPr>
              <a:t>&lt;Name&gt;</a:t>
            </a:r>
          </a:p>
          <a:p>
            <a:r>
              <a:rPr lang="en-US">
                <a:solidFill>
                  <a:srgbClr val="FF0000"/>
                </a:solidFill>
              </a:rPr>
              <a:t>&lt;Title&gt;</a:t>
            </a:r>
          </a:p>
          <a:p>
            <a:r>
              <a:rPr lang="en-US">
                <a:solidFill>
                  <a:srgbClr val="FF0000"/>
                </a:solidFill>
              </a:rPr>
              <a:t>&lt;email address&gt;</a:t>
            </a:r>
          </a:p>
          <a:p>
            <a:endParaRPr lang="en-US" b="1">
              <a:solidFill>
                <a:schemeClr val="accent2"/>
              </a:solidFill>
            </a:endParaRPr>
          </a:p>
          <a:p>
            <a:r>
              <a:rPr lang="en-US" b="1">
                <a:solidFill>
                  <a:schemeClr val="accent2"/>
                </a:solidFill>
              </a:rPr>
              <a:t>You can also contact FMCSA’s TPR Team: </a:t>
            </a:r>
          </a:p>
          <a:p>
            <a:r>
              <a:rPr lang="en-US">
                <a:solidFill>
                  <a:schemeClr val="accent3"/>
                </a:solidFill>
                <a:latin typeface="Arial"/>
                <a:cs typeface="Arial"/>
                <a:hlinkClick r:id="rId5"/>
              </a:rPr>
              <a:t>https://tpr.fmcsa.dot.gov/#contact</a:t>
            </a:r>
          </a:p>
        </p:txBody>
      </p:sp>
      <p:sp>
        <p:nvSpPr>
          <p:cNvPr id="6" name="object 6"/>
          <p:cNvSpPr txBox="1">
            <a:spLocks noGrp="1"/>
          </p:cNvSpPr>
          <p:nvPr>
            <p:ph type="sldNum" sz="quarter" idx="7"/>
          </p:nvPr>
        </p:nvSpPr>
        <p:spPr>
          <a:prstGeom prst="rect">
            <a:avLst/>
          </a:prstGeom>
        </p:spPr>
        <p:txBody>
          <a:bodyPr vert="horz" wrap="square" lIns="0" tIns="13971" rIns="0" bIns="0" rtlCol="0">
            <a:spAutoFit/>
          </a:bodyPr>
          <a:lstStyle/>
          <a:p>
            <a:pPr marL="12700">
              <a:spcBef>
                <a:spcPts val="111"/>
              </a:spcBef>
            </a:pPr>
            <a:fld id="{81D60167-4931-47E6-BA6A-407CBD079E47}" type="slidenum">
              <a:rPr smtClean="0"/>
              <a:pPr marL="12700">
                <a:spcBef>
                  <a:spcPts val="111"/>
                </a:spcBef>
              </a:pPr>
              <a:t>55</a:t>
            </a:fld>
            <a:endParaRPr/>
          </a:p>
        </p:txBody>
      </p:sp>
      <p:sp>
        <p:nvSpPr>
          <p:cNvPr id="9" name="Oval 8">
            <a:extLst>
              <a:ext uri="{FF2B5EF4-FFF2-40B4-BE49-F238E27FC236}">
                <a16:creationId xmlns:a16="http://schemas.microsoft.com/office/drawing/2014/main" id="{6D183D7F-898F-7240-AD44-EA0BBFC6A103}"/>
              </a:ext>
            </a:extLst>
          </p:cNvPr>
          <p:cNvSpPr/>
          <p:nvPr/>
        </p:nvSpPr>
        <p:spPr>
          <a:xfrm>
            <a:off x="663111" y="3276600"/>
            <a:ext cx="1097280" cy="1097280"/>
          </a:xfrm>
          <a:prstGeom prst="ellipse">
            <a:avLst/>
          </a:prstGeom>
          <a:solidFill>
            <a:srgbClr val="121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Open Sans Regular" charset="0"/>
            </a:endParaRPr>
          </a:p>
        </p:txBody>
      </p:sp>
      <p:pic>
        <p:nvPicPr>
          <p:cNvPr id="12" name="Picture 11"/>
          <p:cNvPicPr>
            <a:picLocks noChangeAspect="1"/>
          </p:cNvPicPr>
          <p:nvPr/>
        </p:nvPicPr>
        <p:blipFill>
          <a:blip r:embed="rId6">
            <a:clrChange>
              <a:clrFrom>
                <a:srgbClr val="121A45"/>
              </a:clrFrom>
              <a:clrTo>
                <a:srgbClr val="121A45">
                  <a:alpha val="0"/>
                </a:srgbClr>
              </a:clrTo>
            </a:clrChange>
          </a:blip>
          <a:stretch>
            <a:fillRect/>
          </a:stretch>
        </p:blipFill>
        <p:spPr>
          <a:xfrm>
            <a:off x="841745" y="3363813"/>
            <a:ext cx="753591" cy="794884"/>
          </a:xfrm>
          <a:prstGeom prst="rect">
            <a:avLst/>
          </a:prstGeom>
        </p:spPr>
      </p:pic>
      <p:sp>
        <p:nvSpPr>
          <p:cNvPr id="13" name="Oval 12">
            <a:extLst>
              <a:ext uri="{FF2B5EF4-FFF2-40B4-BE49-F238E27FC236}">
                <a16:creationId xmlns:a16="http://schemas.microsoft.com/office/drawing/2014/main" id="{6D183D7F-898F-7240-AD44-EA0BBFC6A103}"/>
              </a:ext>
            </a:extLst>
          </p:cNvPr>
          <p:cNvSpPr/>
          <p:nvPr/>
        </p:nvSpPr>
        <p:spPr>
          <a:xfrm>
            <a:off x="633927" y="1757133"/>
            <a:ext cx="1097280" cy="1097280"/>
          </a:xfrm>
          <a:prstGeom prst="ellipse">
            <a:avLst/>
          </a:prstGeom>
          <a:solidFill>
            <a:srgbClr val="121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Open Sans Regular" charset="0"/>
            </a:endParaRP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6902" y="2012080"/>
            <a:ext cx="551329" cy="633283"/>
          </a:xfrm>
          <a:prstGeom prst="rect">
            <a:avLst/>
          </a:prstGeom>
        </p:spPr>
      </p:pic>
    </p:spTree>
    <p:custDataLst>
      <p:tags r:id="rId1"/>
    </p:custDataLst>
    <p:extLst>
      <p:ext uri="{BB962C8B-B14F-4D97-AF65-F5344CB8AC3E}">
        <p14:creationId xmlns:p14="http://schemas.microsoft.com/office/powerpoint/2010/main" val="8597736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FA32DA3-BC7C-5843-BFA8-917713642CD5}"/>
              </a:ext>
            </a:extLst>
          </p:cNvPr>
          <p:cNvSpPr>
            <a:spLocks noGrp="1"/>
          </p:cNvSpPr>
          <p:nvPr>
            <p:ph type="title"/>
          </p:nvPr>
        </p:nvSpPr>
        <p:spPr/>
        <p:txBody>
          <a:bodyPr/>
          <a:lstStyle/>
          <a:p>
            <a:r>
              <a:rPr lang="en-US"/>
              <a:t>How does ELDT improve safety on our Nation’s roads?</a:t>
            </a:r>
          </a:p>
        </p:txBody>
      </p:sp>
      <p:sp>
        <p:nvSpPr>
          <p:cNvPr id="14"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42293" y="1980475"/>
            <a:ext cx="8088347" cy="4001095"/>
          </a:xfrm>
        </p:spPr>
        <p:txBody>
          <a:bodyPr wrap="square" lIns="0" tIns="0" rIns="0" bIns="0" anchor="t">
            <a:spAutoFit/>
          </a:bodyPr>
          <a:lstStyle/>
          <a:p>
            <a:pPr marL="342900" indent="-342900">
              <a:spcBef>
                <a:spcPts val="600"/>
              </a:spcBef>
              <a:spcAft>
                <a:spcPts val="600"/>
              </a:spcAft>
              <a:buClr>
                <a:schemeClr val="accent2"/>
              </a:buClr>
              <a:buSzPct val="120000"/>
              <a:buFont typeface="Wingdings" pitchFamily="2" charset="2"/>
              <a:buChar char="§"/>
            </a:pPr>
            <a:r>
              <a:rPr lang="en-US" sz="2200">
                <a:latin typeface="Arial"/>
                <a:cs typeface="Arial"/>
              </a:rPr>
              <a:t>Ensures that only qualified drivers receive a new CDL, a CDL upgrade, or a school bus (S), passenger (P), or hazardous materials (H) endorsement.</a:t>
            </a:r>
          </a:p>
          <a:p>
            <a:pPr marL="342900" indent="-342900">
              <a:spcBef>
                <a:spcPts val="600"/>
              </a:spcBef>
              <a:spcAft>
                <a:spcPts val="600"/>
              </a:spcAft>
              <a:buClr>
                <a:schemeClr val="accent2"/>
              </a:buClr>
              <a:buSzPct val="120000"/>
              <a:buFont typeface="Wingdings" pitchFamily="2" charset="2"/>
              <a:buChar char="§"/>
            </a:pPr>
            <a:r>
              <a:rPr lang="en-US" sz="2200">
                <a:latin typeface="Arial"/>
                <a:cs typeface="Arial"/>
              </a:rPr>
              <a:t>Sets a national baseline for entry-level driver training. </a:t>
            </a:r>
            <a:endParaRPr lang="en-US" sz="2200"/>
          </a:p>
          <a:p>
            <a:pPr marL="342900" indent="-342900">
              <a:spcBef>
                <a:spcPts val="600"/>
              </a:spcBef>
              <a:spcAft>
                <a:spcPts val="600"/>
              </a:spcAft>
              <a:buClr>
                <a:schemeClr val="accent2"/>
              </a:buClr>
              <a:buSzPct val="120000"/>
              <a:buFont typeface="Wingdings" pitchFamily="2" charset="2"/>
              <a:buChar char="§"/>
            </a:pPr>
            <a:r>
              <a:rPr lang="en-US" sz="2200">
                <a:latin typeface="Arial"/>
                <a:cs typeface="Arial"/>
              </a:rPr>
              <a:t>Identifies standards that training providers must meet.</a:t>
            </a:r>
          </a:p>
          <a:p>
            <a:pPr marL="342900" indent="-342900">
              <a:spcBef>
                <a:spcPts val="600"/>
              </a:spcBef>
              <a:spcAft>
                <a:spcPts val="600"/>
              </a:spcAft>
              <a:buClr>
                <a:schemeClr val="accent2"/>
              </a:buClr>
              <a:buSzPct val="120000"/>
              <a:buFont typeface="Wingdings" pitchFamily="2" charset="2"/>
              <a:buChar char="§"/>
            </a:pPr>
            <a:r>
              <a:rPr lang="en-US" sz="2200"/>
              <a:t>Gives States information they need at critical safety checkpoints.</a:t>
            </a:r>
          </a:p>
          <a:p>
            <a:pPr marL="342900" indent="-342900">
              <a:spcBef>
                <a:spcPts val="600"/>
              </a:spcBef>
              <a:spcAft>
                <a:spcPts val="600"/>
              </a:spcAft>
              <a:buClr>
                <a:schemeClr val="accent2"/>
              </a:buClr>
              <a:buSzPct val="120000"/>
              <a:buFont typeface="Wingdings" pitchFamily="2" charset="2"/>
              <a:buChar char="§"/>
            </a:pPr>
            <a:r>
              <a:rPr lang="en-US" sz="2200">
                <a:latin typeface="Arial"/>
                <a:cs typeface="Arial"/>
              </a:rPr>
              <a:t>Further ensures that drivers operate commercial motor vehicles (CMVs) safely and meet their operational responsibilities.</a:t>
            </a:r>
            <a:endParaRPr lang="en-US" sz="2200"/>
          </a:p>
        </p:txBody>
      </p:sp>
      <p:sp>
        <p:nvSpPr>
          <p:cNvPr id="6" name="object 6"/>
          <p:cNvSpPr txBox="1">
            <a:spLocks noGrp="1"/>
          </p:cNvSpPr>
          <p:nvPr>
            <p:ph type="sldNum" sz="quarter" idx="7"/>
          </p:nvPr>
        </p:nvSpPr>
        <p:spPr>
          <a:prstGeom prst="rect">
            <a:avLst/>
          </a:prstGeom>
        </p:spPr>
        <p:txBody>
          <a:bodyPr vert="horz" wrap="square" lIns="0" tIns="13971" rIns="0" bIns="0" rtlCol="0">
            <a:spAutoFit/>
          </a:bodyPr>
          <a:lstStyle/>
          <a:p>
            <a:pPr marL="12700" marR="0" lvl="0" indent="0" algn="l" defTabSz="914400" rtl="0" eaLnBrk="1" fontAlgn="auto" latinLnBrk="0" hangingPunct="1">
              <a:lnSpc>
                <a:spcPct val="100000"/>
              </a:lnSpc>
              <a:spcBef>
                <a:spcPts val="111"/>
              </a:spcBef>
              <a:spcAft>
                <a:spcPts val="0"/>
              </a:spcAft>
              <a:buClrTx/>
              <a:buSzTx/>
              <a:buFontTx/>
              <a:buNone/>
              <a:tabLst/>
              <a:defRPr/>
            </a:pPr>
            <a:fld id="{81D60167-4931-47E6-BA6A-407CBD079E47}" type="slidenum">
              <a:rPr kumimoji="0"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12700" marR="0" lvl="0" indent="0" algn="l" defTabSz="914400" rtl="0" eaLnBrk="1" fontAlgn="auto" latinLnBrk="0" hangingPunct="1">
                <a:lnSpc>
                  <a:spcPct val="100000"/>
                </a:lnSpc>
                <a:spcBef>
                  <a:spcPts val="111"/>
                </a:spcBef>
                <a:spcAft>
                  <a:spcPts val="0"/>
                </a:spcAft>
                <a:buClrTx/>
                <a:buSzTx/>
                <a:buFontTx/>
                <a:buNone/>
                <a:tabLst/>
                <a:defRPr/>
              </a:pPr>
              <a:t>6</a:t>
            </a:fld>
            <a:endParaRPr kumimoji="0"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35697511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1410A7-7B3B-4947-8FDE-488BFA3D1A57}"/>
              </a:ext>
            </a:extLst>
          </p:cNvPr>
          <p:cNvSpPr>
            <a:spLocks noGrp="1"/>
          </p:cNvSpPr>
          <p:nvPr>
            <p:ph type="title"/>
          </p:nvPr>
        </p:nvSpPr>
        <p:spPr>
          <a:xfrm>
            <a:off x="1417778" y="1969477"/>
            <a:ext cx="3765594" cy="1016001"/>
          </a:xfrm>
        </p:spPr>
        <p:txBody>
          <a:bodyPr lIns="91440" tIns="45720" rIns="91440" bIns="45720" anchor="t"/>
          <a:lstStyle/>
          <a:p>
            <a:r>
              <a:rPr lang="en-US">
                <a:latin typeface="Arial"/>
                <a:cs typeface="Arial"/>
              </a:rPr>
              <a:t>CDL Applicant Requirements</a:t>
            </a:r>
            <a:endParaRPr lang="en-US"/>
          </a:p>
        </p:txBody>
      </p:sp>
      <p:sp>
        <p:nvSpPr>
          <p:cNvPr id="4" name="Slide Number Placeholder 3">
            <a:extLst>
              <a:ext uri="{FF2B5EF4-FFF2-40B4-BE49-F238E27FC236}">
                <a16:creationId xmlns:a16="http://schemas.microsoft.com/office/drawing/2014/main" id="{D03B61AE-5454-C449-A153-3FEDC57B20B0}"/>
              </a:ext>
            </a:extLst>
          </p:cNvPr>
          <p:cNvSpPr>
            <a:spLocks noGrp="1"/>
          </p:cNvSpPr>
          <p:nvPr>
            <p:ph type="sldNum" sz="quarter" idx="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24320678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AF4BF84E-3279-9648-A4A1-CA7430FB0F76}"/>
              </a:ext>
            </a:extLst>
          </p:cNvPr>
          <p:cNvSpPr>
            <a:spLocks noGrp="1"/>
          </p:cNvSpPr>
          <p:nvPr>
            <p:ph type="body" idx="1"/>
          </p:nvPr>
        </p:nvSpPr>
        <p:spPr>
          <a:xfrm>
            <a:off x="645188" y="1052186"/>
            <a:ext cx="7962874" cy="1923604"/>
          </a:xfrm>
        </p:spPr>
        <p:txBody>
          <a:bodyPr/>
          <a:lstStyle/>
          <a:p>
            <a:pPr>
              <a:spcBef>
                <a:spcPts val="600"/>
              </a:spcBef>
            </a:pPr>
            <a:r>
              <a:rPr lang="en-US" sz="2800" b="1">
                <a:solidFill>
                  <a:srgbClr val="15396C"/>
                </a:solidFill>
              </a:rPr>
              <a:t>The ELDT regulations establish minimum training standards for entry-level drivers. </a:t>
            </a:r>
            <a:br>
              <a:rPr lang="en-US" sz="2800" b="1">
                <a:solidFill>
                  <a:schemeClr val="accent2"/>
                </a:solidFill>
              </a:rPr>
            </a:br>
            <a:endParaRPr lang="en-US" sz="2800" b="1">
              <a:solidFill>
                <a:schemeClr val="accent2"/>
              </a:solidFill>
            </a:endParaRPr>
          </a:p>
          <a:p>
            <a:pPr>
              <a:spcBef>
                <a:spcPts val="600"/>
              </a:spcBef>
            </a:pPr>
            <a:r>
              <a:rPr lang="en-US" b="1">
                <a:solidFill>
                  <a:schemeClr val="accent2"/>
                </a:solidFill>
              </a:rPr>
              <a:t>This includes individuals applying for:</a:t>
            </a:r>
          </a:p>
          <a:p>
            <a:r>
              <a:rPr lang="en-US" sz="1200" b="1"/>
              <a:t> </a:t>
            </a:r>
            <a:endParaRPr lang="en-US" sz="2800"/>
          </a:p>
        </p:txBody>
      </p:sp>
      <p:sp>
        <p:nvSpPr>
          <p:cNvPr id="15" name="object 6">
            <a:extLst>
              <a:ext uri="{FF2B5EF4-FFF2-40B4-BE49-F238E27FC236}">
                <a16:creationId xmlns:a16="http://schemas.microsoft.com/office/drawing/2014/main" id="{0E8D71D2-AF2B-214C-BCFC-AF0527B44257}"/>
              </a:ext>
            </a:extLst>
          </p:cNvPr>
          <p:cNvSpPr txBox="1">
            <a:spLocks noGrp="1"/>
          </p:cNvSpPr>
          <p:nvPr>
            <p:ph type="sldNum" sz="quarter" idx="7"/>
          </p:nvPr>
        </p:nvSpPr>
        <p:spPr>
          <a:prstGeom prst="rect">
            <a:avLst/>
          </a:prstGeom>
        </p:spPr>
        <p:txBody>
          <a:bodyPr vert="horz" wrap="square" lIns="0" tIns="13971" rIns="0" bIns="0" rtlCol="0">
            <a:spAutoFit/>
          </a:bodyPr>
          <a:lstStyle/>
          <a:p>
            <a:pPr marL="12700" marR="0" lvl="0" indent="0" algn="l" defTabSz="914400" rtl="0" eaLnBrk="1" fontAlgn="auto" latinLnBrk="0" hangingPunct="1">
              <a:lnSpc>
                <a:spcPct val="100000"/>
              </a:lnSpc>
              <a:spcBef>
                <a:spcPts val="111"/>
              </a:spcBef>
              <a:spcAft>
                <a:spcPts val="0"/>
              </a:spcAft>
              <a:buClrTx/>
              <a:buSzTx/>
              <a:buFontTx/>
              <a:buNone/>
              <a:tabLst/>
              <a:defRPr/>
            </a:pPr>
            <a:fld id="{81D60167-4931-47E6-BA6A-407CBD079E47}" type="slidenum">
              <a:rPr kumimoji="0"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12700" marR="0" lvl="0" indent="0" algn="l" defTabSz="914400" rtl="0" eaLnBrk="1" fontAlgn="auto" latinLnBrk="0" hangingPunct="1">
                <a:lnSpc>
                  <a:spcPct val="100000"/>
                </a:lnSpc>
                <a:spcBef>
                  <a:spcPts val="111"/>
                </a:spcBef>
                <a:spcAft>
                  <a:spcPts val="0"/>
                </a:spcAft>
                <a:buClrTx/>
                <a:buSzTx/>
                <a:buFontTx/>
                <a:buNone/>
                <a:tabLst/>
                <a:defRPr/>
              </a:pPr>
              <a:t>8</a:t>
            </a:fld>
            <a:endParaRPr kumimoji="0"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 name="Text Placeholder 13">
            <a:extLst>
              <a:ext uri="{FF2B5EF4-FFF2-40B4-BE49-F238E27FC236}">
                <a16:creationId xmlns:a16="http://schemas.microsoft.com/office/drawing/2014/main" id="{1F4D6D5E-F829-0B46-8C47-589D0E73033D}"/>
              </a:ext>
            </a:extLst>
          </p:cNvPr>
          <p:cNvSpPr txBox="1">
            <a:spLocks/>
          </p:cNvSpPr>
          <p:nvPr/>
        </p:nvSpPr>
        <p:spPr>
          <a:xfrm>
            <a:off x="588652" y="5796492"/>
            <a:ext cx="8270088" cy="615553"/>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285750" marR="0" lvl="0" indent="-285750" algn="l" defTabSz="914400" rtl="0" eaLnBrk="1" fontAlgn="base" latinLnBrk="0" hangingPunct="1">
              <a:lnSpc>
                <a:spcPct val="100000"/>
              </a:lnSpc>
              <a:spcBef>
                <a:spcPts val="0"/>
              </a:spcBef>
              <a:spcAft>
                <a:spcPts val="0"/>
              </a:spcAft>
              <a:buClr>
                <a:srgbClr val="1071B9"/>
              </a:buClr>
              <a:buSzTx/>
              <a:buFont typeface="Wingdings" panose="05000000000000000000" pitchFamily="2" charset="2"/>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rule does not cover individuals for whom States have waived the CDL skills test under </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4"/>
              </a:rPr>
              <a:t>49 CFR part 383</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p:txBody>
      </p:sp>
      <p:sp>
        <p:nvSpPr>
          <p:cNvPr id="21" name="Text Placeholder 17">
            <a:extLst>
              <a:ext uri="{FF2B5EF4-FFF2-40B4-BE49-F238E27FC236}">
                <a16:creationId xmlns:a16="http://schemas.microsoft.com/office/drawing/2014/main" id="{8B612EF8-2F22-5C41-901B-9D3946A7F9C4}"/>
              </a:ext>
            </a:extLst>
          </p:cNvPr>
          <p:cNvSpPr txBox="1">
            <a:spLocks/>
          </p:cNvSpPr>
          <p:nvPr/>
        </p:nvSpPr>
        <p:spPr>
          <a:xfrm>
            <a:off x="534157" y="2907181"/>
            <a:ext cx="2673757" cy="2635605"/>
          </a:xfrm>
          <a:prstGeom prst="rect">
            <a:avLst/>
          </a:prstGeom>
          <a:solidFill>
            <a:srgbClr val="F2F2F2"/>
          </a:solidFill>
        </p:spPr>
        <p:txBody>
          <a:bodyPr lIns="228600" tIns="246888"/>
          <a:lstStyle>
            <a:lvl1pPr marL="0" indent="0" algn="l" defTabSz="342900" rtl="0" eaLnBrk="1" fontAlgn="base" latinLnBrk="0" hangingPunct="1">
              <a:lnSpc>
                <a:spcPct val="100000"/>
              </a:lnSpc>
              <a:spcBef>
                <a:spcPts val="1200"/>
              </a:spcBef>
              <a:spcAft>
                <a:spcPct val="0"/>
              </a:spcAft>
              <a:buFont typeface="Wingdings" pitchFamily="2" charset="2"/>
              <a:buNone/>
              <a:defRPr lang="en-US" sz="1600" b="1" kern="1200" baseline="0" dirty="0" smtClean="0">
                <a:solidFill>
                  <a:schemeClr val="tx1"/>
                </a:solidFill>
                <a:latin typeface="+mn-lt"/>
                <a:ea typeface="+mn-ea"/>
                <a:cs typeface="+mn-cs"/>
              </a:defRPr>
            </a:lvl1pPr>
            <a:lvl2pPr marL="342900" indent="0" algn="l" rtl="0" eaLnBrk="1" fontAlgn="base" hangingPunct="1">
              <a:spcBef>
                <a:spcPts val="450"/>
              </a:spcBef>
              <a:spcAft>
                <a:spcPct val="0"/>
              </a:spcAft>
              <a:buFont typeface="Arial" panose="020B0604020202020204" pitchFamily="34" charset="0"/>
              <a:buNone/>
              <a:defRPr lang="en-US" sz="1050" kern="1200" baseline="0" dirty="0" smtClean="0">
                <a:solidFill>
                  <a:schemeClr val="bg2"/>
                </a:solidFill>
                <a:latin typeface="+mn-lt"/>
                <a:ea typeface="+mn-ea"/>
                <a:cs typeface="+mn-cs"/>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marL="0" marR="0" lvl="0" indent="0" algn="l" defTabSz="342900" rtl="0" eaLnBrk="1" fontAlgn="base" latinLnBrk="0" hangingPunct="1">
              <a:lnSpc>
                <a:spcPct val="100000"/>
              </a:lnSpc>
              <a:spcBef>
                <a:spcPts val="1200"/>
              </a:spcBef>
              <a:spcAft>
                <a:spcPts val="600"/>
              </a:spcAft>
              <a:buClrTx/>
              <a:buSzTx/>
              <a:buFont typeface="Wingdings" pitchFamily="2" charset="2"/>
              <a:buNone/>
              <a:tabLst/>
              <a:defRPr/>
            </a:pPr>
            <a:r>
              <a:rPr kumimoji="0" 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Class A or Class B commercial driver’s license (CDL) for the first time</a:t>
            </a:r>
          </a:p>
          <a:p>
            <a:pPr marL="0" marR="0" lvl="0" indent="0" algn="l" defTabSz="342900" rtl="0" eaLnBrk="1" fontAlgn="base" latinLnBrk="0" hangingPunct="1">
              <a:lnSpc>
                <a:spcPct val="100000"/>
              </a:lnSpc>
              <a:spcBef>
                <a:spcPts val="1200"/>
              </a:spcBef>
              <a:spcAft>
                <a:spcPts val="600"/>
              </a:spcAft>
              <a:buClrTx/>
              <a:buSzTx/>
              <a:buFont typeface="Wingdings" pitchFamily="2" charset="2"/>
              <a:buNone/>
              <a:tabLst/>
              <a:defRPr/>
            </a:pPr>
            <a:endParaRPr kumimoji="0" 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342900" rtl="0" eaLnBrk="1" fontAlgn="base" latinLnBrk="0" hangingPunct="1">
              <a:lnSpc>
                <a:spcPct val="100000"/>
              </a:lnSpc>
              <a:spcBef>
                <a:spcPts val="1200"/>
              </a:spcBef>
              <a:spcAft>
                <a:spcPts val="600"/>
              </a:spcAft>
              <a:buClrTx/>
              <a:buSzTx/>
              <a:buFont typeface="Wingdings" pitchFamily="2" charset="2"/>
              <a:buNone/>
              <a:tabLst/>
              <a:defRPr/>
            </a:pPr>
            <a:endParaRPr kumimoji="0" 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22" name="Straight Connector 21">
            <a:extLst>
              <a:ext uri="{FF2B5EF4-FFF2-40B4-BE49-F238E27FC236}">
                <a16:creationId xmlns:a16="http://schemas.microsoft.com/office/drawing/2014/main" id="{175D4C23-FC1C-8843-B135-9F6DBF3AE2CC}"/>
              </a:ext>
            </a:extLst>
          </p:cNvPr>
          <p:cNvCxnSpPr/>
          <p:nvPr/>
        </p:nvCxnSpPr>
        <p:spPr bwMode="auto">
          <a:xfrm>
            <a:off x="654713" y="5101234"/>
            <a:ext cx="542348" cy="4166"/>
          </a:xfrm>
          <a:prstGeom prst="line">
            <a:avLst/>
          </a:prstGeom>
          <a:solidFill>
            <a:schemeClr val="accent1"/>
          </a:solidFill>
          <a:ln w="28575" cap="flat" cmpd="sng" algn="ctr">
            <a:solidFill>
              <a:schemeClr val="accent2"/>
            </a:solidFill>
            <a:prstDash val="solid"/>
            <a:round/>
            <a:headEnd type="none" w="med" len="med"/>
            <a:tailEnd type="none" w="med" len="med"/>
          </a:ln>
          <a:effectLst/>
        </p:spPr>
      </p:cxnSp>
      <p:sp>
        <p:nvSpPr>
          <p:cNvPr id="23" name="Text Placeholder 17">
            <a:extLst>
              <a:ext uri="{FF2B5EF4-FFF2-40B4-BE49-F238E27FC236}">
                <a16:creationId xmlns:a16="http://schemas.microsoft.com/office/drawing/2014/main" id="{85805F14-D024-164D-9A6B-7113B23B5CC4}"/>
              </a:ext>
            </a:extLst>
          </p:cNvPr>
          <p:cNvSpPr txBox="1">
            <a:spLocks/>
          </p:cNvSpPr>
          <p:nvPr/>
        </p:nvSpPr>
        <p:spPr>
          <a:xfrm>
            <a:off x="3386817" y="2907182"/>
            <a:ext cx="2673759" cy="2635604"/>
          </a:xfrm>
          <a:prstGeom prst="rect">
            <a:avLst/>
          </a:prstGeom>
          <a:solidFill>
            <a:srgbClr val="F2F2F2"/>
          </a:solidFill>
        </p:spPr>
        <p:txBody>
          <a:bodyPr lIns="228600" tIns="246888"/>
          <a:lstStyle>
            <a:lvl1pPr marL="0" indent="0" algn="l" defTabSz="342900" rtl="0" eaLnBrk="1" fontAlgn="base" latinLnBrk="0" hangingPunct="1">
              <a:lnSpc>
                <a:spcPct val="100000"/>
              </a:lnSpc>
              <a:spcBef>
                <a:spcPts val="1200"/>
              </a:spcBef>
              <a:spcAft>
                <a:spcPct val="0"/>
              </a:spcAft>
              <a:buFont typeface="Wingdings" pitchFamily="2" charset="2"/>
              <a:buNone/>
              <a:defRPr lang="en-US" sz="1600" b="1" kern="1200" baseline="0" dirty="0" smtClean="0">
                <a:solidFill>
                  <a:schemeClr val="tx1"/>
                </a:solidFill>
                <a:latin typeface="+mn-lt"/>
                <a:ea typeface="+mn-ea"/>
                <a:cs typeface="+mn-cs"/>
              </a:defRPr>
            </a:lvl1pPr>
            <a:lvl2pPr marL="342900" indent="0" algn="l" rtl="0" eaLnBrk="1" fontAlgn="base" hangingPunct="1">
              <a:spcBef>
                <a:spcPts val="450"/>
              </a:spcBef>
              <a:spcAft>
                <a:spcPct val="0"/>
              </a:spcAft>
              <a:buFont typeface="Arial" panose="020B0604020202020204" pitchFamily="34" charset="0"/>
              <a:buNone/>
              <a:defRPr lang="en-US" sz="1050" kern="1200" baseline="0" dirty="0" smtClean="0">
                <a:solidFill>
                  <a:schemeClr val="bg2"/>
                </a:solidFill>
                <a:latin typeface="+mn-lt"/>
                <a:ea typeface="+mn-ea"/>
                <a:cs typeface="+mn-cs"/>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marL="0" marR="0" lvl="0" indent="0" algn="l" defTabSz="342900" rtl="0" eaLnBrk="1" fontAlgn="base" latinLnBrk="0" hangingPunct="1">
              <a:lnSpc>
                <a:spcPct val="100000"/>
              </a:lnSpc>
              <a:spcBef>
                <a:spcPts val="1200"/>
              </a:spcBef>
              <a:spcAft>
                <a:spcPts val="600"/>
              </a:spcAft>
              <a:buClrTx/>
              <a:buSzTx/>
              <a:buFont typeface="Wingdings" pitchFamily="2" charset="2"/>
              <a:buNone/>
              <a:tabLst/>
              <a:defRPr/>
            </a:pPr>
            <a:r>
              <a:rPr kumimoji="0" 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An upgrade of an existing Class B CDL to a Class A CDL</a:t>
            </a:r>
          </a:p>
          <a:p>
            <a:pPr marL="0" marR="0" lvl="0" indent="0" algn="l" defTabSz="342900" rtl="0" eaLnBrk="1" fontAlgn="base" latinLnBrk="0" hangingPunct="1">
              <a:lnSpc>
                <a:spcPct val="100000"/>
              </a:lnSpc>
              <a:spcBef>
                <a:spcPts val="1200"/>
              </a:spcBef>
              <a:spcAft>
                <a:spcPts val="600"/>
              </a:spcAft>
              <a:buClrTx/>
              <a:buSzTx/>
              <a:buFont typeface="Wingdings" pitchFamily="2" charset="2"/>
              <a:buNone/>
              <a:tabLst/>
              <a:defRPr/>
            </a:pPr>
            <a:r>
              <a:rPr kumimoji="0" 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342900" rtl="0" eaLnBrk="1" fontAlgn="base" latinLnBrk="0" hangingPunct="1">
              <a:lnSpc>
                <a:spcPct val="100000"/>
              </a:lnSpc>
              <a:spcBef>
                <a:spcPts val="1200"/>
              </a:spcBef>
              <a:spcAft>
                <a:spcPts val="600"/>
              </a:spcAft>
              <a:buClrTx/>
              <a:buSzTx/>
              <a:buFont typeface="Wingdings" pitchFamily="2" charset="2"/>
              <a:buNone/>
              <a:tabLst/>
              <a:defRPr/>
            </a:pPr>
            <a:endParaRPr kumimoji="0" 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24" name="Straight Connector 23">
            <a:extLst>
              <a:ext uri="{FF2B5EF4-FFF2-40B4-BE49-F238E27FC236}">
                <a16:creationId xmlns:a16="http://schemas.microsoft.com/office/drawing/2014/main" id="{D5078F20-3EBD-354C-96BB-5CB34675E673}"/>
              </a:ext>
            </a:extLst>
          </p:cNvPr>
          <p:cNvCxnSpPr/>
          <p:nvPr/>
        </p:nvCxnSpPr>
        <p:spPr bwMode="auto">
          <a:xfrm>
            <a:off x="3555257" y="5101234"/>
            <a:ext cx="542348" cy="4166"/>
          </a:xfrm>
          <a:prstGeom prst="line">
            <a:avLst/>
          </a:prstGeom>
          <a:solidFill>
            <a:schemeClr val="accent1"/>
          </a:solidFill>
          <a:ln w="28575" cap="flat" cmpd="sng" algn="ctr">
            <a:solidFill>
              <a:schemeClr val="accent2"/>
            </a:solidFill>
            <a:prstDash val="solid"/>
            <a:round/>
            <a:headEnd type="none" w="med" len="med"/>
            <a:tailEnd type="none" w="med" len="med"/>
          </a:ln>
          <a:effectLst/>
        </p:spPr>
      </p:cxnSp>
      <p:sp>
        <p:nvSpPr>
          <p:cNvPr id="25" name="Text Placeholder 17">
            <a:extLst>
              <a:ext uri="{FF2B5EF4-FFF2-40B4-BE49-F238E27FC236}">
                <a16:creationId xmlns:a16="http://schemas.microsoft.com/office/drawing/2014/main" id="{F168C335-C245-174D-89D5-A3789E6E8BA3}"/>
              </a:ext>
            </a:extLst>
          </p:cNvPr>
          <p:cNvSpPr txBox="1">
            <a:spLocks/>
          </p:cNvSpPr>
          <p:nvPr/>
        </p:nvSpPr>
        <p:spPr>
          <a:xfrm>
            <a:off x="6229016" y="2907181"/>
            <a:ext cx="2673759" cy="2635604"/>
          </a:xfrm>
          <a:prstGeom prst="rect">
            <a:avLst/>
          </a:prstGeom>
          <a:solidFill>
            <a:srgbClr val="F2F2F2"/>
          </a:solidFill>
        </p:spPr>
        <p:txBody>
          <a:bodyPr lIns="228600" tIns="246888"/>
          <a:lstStyle>
            <a:lvl1pPr marL="0" indent="0" algn="l" defTabSz="342900" rtl="0" eaLnBrk="1" fontAlgn="base" latinLnBrk="0" hangingPunct="1">
              <a:lnSpc>
                <a:spcPct val="100000"/>
              </a:lnSpc>
              <a:spcBef>
                <a:spcPts val="1200"/>
              </a:spcBef>
              <a:spcAft>
                <a:spcPct val="0"/>
              </a:spcAft>
              <a:buFont typeface="Wingdings" pitchFamily="2" charset="2"/>
              <a:buNone/>
              <a:defRPr lang="en-US" sz="1600" b="1" kern="1200" baseline="0" dirty="0" smtClean="0">
                <a:solidFill>
                  <a:schemeClr val="tx1"/>
                </a:solidFill>
                <a:latin typeface="+mn-lt"/>
                <a:ea typeface="+mn-ea"/>
                <a:cs typeface="+mn-cs"/>
              </a:defRPr>
            </a:lvl1pPr>
            <a:lvl2pPr marL="342900" indent="0" algn="l" rtl="0" eaLnBrk="1" fontAlgn="base" hangingPunct="1">
              <a:spcBef>
                <a:spcPts val="450"/>
              </a:spcBef>
              <a:spcAft>
                <a:spcPct val="0"/>
              </a:spcAft>
              <a:buFont typeface="Arial" panose="020B0604020202020204" pitchFamily="34" charset="0"/>
              <a:buNone/>
              <a:defRPr lang="en-US" sz="1050" kern="1200" baseline="0" dirty="0" smtClean="0">
                <a:solidFill>
                  <a:schemeClr val="bg2"/>
                </a:solidFill>
                <a:latin typeface="+mn-lt"/>
                <a:ea typeface="+mn-ea"/>
                <a:cs typeface="+mn-cs"/>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marL="0" marR="0" lvl="0" indent="0" algn="l" defTabSz="342900" rtl="0" eaLnBrk="1" fontAlgn="base" latinLnBrk="0" hangingPunct="1">
              <a:lnSpc>
                <a:spcPct val="100000"/>
              </a:lnSpc>
              <a:spcBef>
                <a:spcPts val="1200"/>
              </a:spcBef>
              <a:spcAft>
                <a:spcPts val="600"/>
              </a:spcAft>
              <a:buClrTx/>
              <a:buSzTx/>
              <a:buFont typeface="Wingdings" pitchFamily="2" charset="2"/>
              <a:buNone/>
              <a:tabLst/>
              <a:defRPr/>
            </a:pPr>
            <a:r>
              <a:rPr kumimoji="0" 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hazardous materials (H), passenger (P), or school bus (S) endorsement for </a:t>
            </a:r>
            <a:br>
              <a:rPr kumimoji="0" 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first time</a:t>
            </a:r>
          </a:p>
        </p:txBody>
      </p:sp>
      <p:cxnSp>
        <p:nvCxnSpPr>
          <p:cNvPr id="26" name="Straight Connector 25">
            <a:extLst>
              <a:ext uri="{FF2B5EF4-FFF2-40B4-BE49-F238E27FC236}">
                <a16:creationId xmlns:a16="http://schemas.microsoft.com/office/drawing/2014/main" id="{37925B82-4136-A142-ABC8-C59501C2A983}"/>
              </a:ext>
            </a:extLst>
          </p:cNvPr>
          <p:cNvCxnSpPr/>
          <p:nvPr/>
        </p:nvCxnSpPr>
        <p:spPr bwMode="auto">
          <a:xfrm>
            <a:off x="6460500" y="5101234"/>
            <a:ext cx="542348" cy="4166"/>
          </a:xfrm>
          <a:prstGeom prst="line">
            <a:avLst/>
          </a:prstGeom>
          <a:solidFill>
            <a:schemeClr val="accent1"/>
          </a:solidFill>
          <a:ln w="28575" cap="flat" cmpd="sng" algn="ctr">
            <a:solidFill>
              <a:schemeClr val="accent2"/>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12452092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FA32DA3-BC7C-5843-BFA8-917713642CD5}"/>
              </a:ext>
            </a:extLst>
          </p:cNvPr>
          <p:cNvSpPr>
            <a:spLocks noGrp="1"/>
          </p:cNvSpPr>
          <p:nvPr>
            <p:ph type="title"/>
          </p:nvPr>
        </p:nvSpPr>
        <p:spPr/>
        <p:txBody>
          <a:bodyPr/>
          <a:lstStyle/>
          <a:p>
            <a:r>
              <a:rPr lang="en-US"/>
              <a:t>What do the ELDT regulations require of CDL applicants?</a:t>
            </a:r>
          </a:p>
        </p:txBody>
      </p:sp>
      <p:sp>
        <p:nvSpPr>
          <p:cNvPr id="14"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45188" y="2155230"/>
            <a:ext cx="8110505" cy="2908489"/>
          </a:xfrm>
        </p:spPr>
        <p:txBody>
          <a:bodyPr/>
          <a:lstStyle/>
          <a:p>
            <a:pPr marL="342900" indent="-342900">
              <a:spcAft>
                <a:spcPts val="600"/>
              </a:spcAft>
              <a:buClr>
                <a:srgbClr val="0C72B9"/>
              </a:buClr>
              <a:buSzPct val="120000"/>
              <a:buFont typeface="Wingdings" pitchFamily="2" charset="2"/>
              <a:buChar char="§"/>
            </a:pPr>
            <a:r>
              <a:rPr lang="en-US"/>
              <a:t>Entry-level drivers must complete the applicable training from a registered training provider.</a:t>
            </a:r>
          </a:p>
          <a:p>
            <a:pPr marL="800089" lvl="1" indent="-342900">
              <a:spcAft>
                <a:spcPts val="600"/>
              </a:spcAft>
              <a:buClr>
                <a:srgbClr val="0C72B9"/>
              </a:buClr>
              <a:buSzPct val="120000"/>
              <a:buFontTx/>
              <a:buChar char="‒"/>
            </a:pPr>
            <a:r>
              <a:rPr lang="en-US"/>
              <a:t>Must be completed prior to taking a CDL skills test or, if applying for the H endorsement, knowledge test.</a:t>
            </a:r>
          </a:p>
          <a:p>
            <a:pPr marL="800089" lvl="1" indent="-342900">
              <a:spcAft>
                <a:spcPts val="600"/>
              </a:spcAft>
              <a:buClr>
                <a:srgbClr val="0C72B9"/>
              </a:buClr>
              <a:buSzPct val="120000"/>
              <a:buFontTx/>
              <a:buChar char="‒"/>
            </a:pPr>
            <a:r>
              <a:rPr lang="en-US">
                <a:latin typeface="Arial" panose="020B0604020202020204" pitchFamily="34" charset="0"/>
                <a:cs typeface="Arial" panose="020B0604020202020204" pitchFamily="34" charset="0"/>
              </a:rPr>
              <a:t>Individuals who obtain a commercial learner’s permit (CLP) </a:t>
            </a:r>
            <a:r>
              <a:rPr lang="en-US" b="1">
                <a:solidFill>
                  <a:srgbClr val="0C72B9"/>
                </a:solidFill>
                <a:latin typeface="Arial" panose="020B0604020202020204" pitchFamily="34" charset="0"/>
                <a:cs typeface="Arial" panose="020B0604020202020204" pitchFamily="34" charset="0"/>
              </a:rPr>
              <a:t>on or after February 7, 2022</a:t>
            </a:r>
            <a:r>
              <a:rPr lang="en-US">
                <a:latin typeface="Arial" panose="020B0604020202020204" pitchFamily="34" charset="0"/>
                <a:cs typeface="Arial" panose="020B0604020202020204" pitchFamily="34" charset="0"/>
              </a:rPr>
              <a:t> are required to meet the ELDT requirements. </a:t>
            </a:r>
          </a:p>
          <a:p>
            <a:pPr marL="800089" lvl="1" indent="-342900">
              <a:spcAft>
                <a:spcPts val="600"/>
              </a:spcAft>
              <a:buClr>
                <a:srgbClr val="0C72B9"/>
              </a:buClr>
              <a:buSzPct val="120000"/>
              <a:buFontTx/>
              <a:buChar char="‒"/>
            </a:pPr>
            <a:r>
              <a:rPr lang="en-US">
                <a:latin typeface="Arial" panose="020B0604020202020204" pitchFamily="34" charset="0"/>
                <a:cs typeface="Arial" panose="020B0604020202020204" pitchFamily="34" charset="0"/>
              </a:rPr>
              <a:t>Individuals who obtained a CLP before February 7, 2022 are not subject to the new ELDT regulations, so long as they obtain a CDL or endorsement before their CLP (or renewed CLP) expires. </a:t>
            </a:r>
          </a:p>
        </p:txBody>
      </p:sp>
      <p:sp>
        <p:nvSpPr>
          <p:cNvPr id="6" name="object 6"/>
          <p:cNvSpPr txBox="1">
            <a:spLocks noGrp="1"/>
          </p:cNvSpPr>
          <p:nvPr>
            <p:ph type="sldNum" sz="quarter" idx="7"/>
          </p:nvPr>
        </p:nvSpPr>
        <p:spPr>
          <a:prstGeom prst="rect">
            <a:avLst/>
          </a:prstGeom>
        </p:spPr>
        <p:txBody>
          <a:bodyPr vert="horz" wrap="square" lIns="0" tIns="13971" rIns="0" bIns="0" rtlCol="0">
            <a:spAutoFit/>
          </a:bodyPr>
          <a:lstStyle/>
          <a:p>
            <a:pPr marL="12700" marR="0" lvl="0" indent="0" algn="l" defTabSz="914400" rtl="0" eaLnBrk="1" fontAlgn="auto" latinLnBrk="0" hangingPunct="1">
              <a:lnSpc>
                <a:spcPct val="100000"/>
              </a:lnSpc>
              <a:spcBef>
                <a:spcPts val="111"/>
              </a:spcBef>
              <a:spcAft>
                <a:spcPts val="0"/>
              </a:spcAft>
              <a:buClrTx/>
              <a:buSzTx/>
              <a:buFontTx/>
              <a:buNone/>
              <a:tabLst/>
              <a:defRPr/>
            </a:pPr>
            <a:fld id="{81D60167-4931-47E6-BA6A-407CBD079E47}" type="slidenum">
              <a:rPr kumimoji="0"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12700" marR="0" lvl="0" indent="0" algn="l" defTabSz="914400" rtl="0" eaLnBrk="1" fontAlgn="auto" latinLnBrk="0" hangingPunct="1">
                <a:lnSpc>
                  <a:spcPct val="100000"/>
                </a:lnSpc>
                <a:spcBef>
                  <a:spcPts val="111"/>
                </a:spcBef>
                <a:spcAft>
                  <a:spcPts val="0"/>
                </a:spcAft>
                <a:buClrTx/>
                <a:buSzTx/>
                <a:buFontTx/>
                <a:buNone/>
                <a:tabLst/>
                <a:defRPr/>
              </a:pPr>
              <a:t>9</a:t>
            </a:fld>
            <a:endParaRPr kumimoji="0"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TPR">
      <a:dk1>
        <a:srgbClr val="000000"/>
      </a:dk1>
      <a:lt1>
        <a:srgbClr val="FFFFFF"/>
      </a:lt1>
      <a:dk2>
        <a:srgbClr val="15396C"/>
      </a:dk2>
      <a:lt2>
        <a:srgbClr val="EBF3FA"/>
      </a:lt2>
      <a:accent1>
        <a:srgbClr val="15396C"/>
      </a:accent1>
      <a:accent2>
        <a:srgbClr val="1071B9"/>
      </a:accent2>
      <a:accent3>
        <a:srgbClr val="02BFE8"/>
      </a:accent3>
      <a:accent4>
        <a:srgbClr val="FCB32A"/>
      </a:accent4>
      <a:accent5>
        <a:srgbClr val="121A45"/>
      </a:accent5>
      <a:accent6>
        <a:srgbClr val="BFBFBF"/>
      </a:accent6>
      <a:hlink>
        <a:srgbClr val="009999"/>
      </a:hlink>
      <a:folHlink>
        <a:srgbClr val="02BF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1FB0ADA8ACE74E8C8672EA93136383" ma:contentTypeVersion="17" ma:contentTypeDescription="Create a new document." ma:contentTypeScope="" ma:versionID="cff9b3cec9228bd5783521ff46beed31">
  <xsd:schema xmlns:xsd="http://www.w3.org/2001/XMLSchema" xmlns:xs="http://www.w3.org/2001/XMLSchema" xmlns:p="http://schemas.microsoft.com/office/2006/metadata/properties" xmlns:ns2="dd87c9c3-d0b9-460b-b13e-be4dde35d28b" xmlns:ns3="58f509ee-0e07-4739-86e5-4c23e80f2294" targetNamespace="http://schemas.microsoft.com/office/2006/metadata/properties" ma:root="true" ma:fieldsID="49184a7c3deef8394725e07c68b44237" ns2:_="" ns3:_="">
    <xsd:import namespace="dd87c9c3-d0b9-460b-b13e-be4dde35d28b"/>
    <xsd:import namespace="58f509ee-0e07-4739-86e5-4c23e80f22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87c9c3-d0b9-460b-b13e-be4dde35d2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aa446fb-c4e7-47d1-9e02-aae3431be311"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f509ee-0e07-4739-86e5-4c23e80f22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ff641a7-791b-4bc0-a1bb-74a48bba16fd}" ma:internalName="TaxCatchAll" ma:showField="CatchAllData" ma:web="58f509ee-0e07-4739-86e5-4c23e80f22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8f509ee-0e07-4739-86e5-4c23e80f2294" xsi:nil="true"/>
    <lcf76f155ced4ddcb4097134ff3c332f xmlns="dd87c9c3-d0b9-460b-b13e-be4dde35d28b">
      <Terms xmlns="http://schemas.microsoft.com/office/infopath/2007/PartnerControls"/>
    </lcf76f155ced4ddcb4097134ff3c332f>
    <SharedWithUsers xmlns="58f509ee-0e07-4739-86e5-4c23e80f2294">
      <UserInfo>
        <DisplayName>Hacker, Elizabeth (Volpe)</DisplayName>
        <AccountId>289</AccountId>
        <AccountType/>
      </UserInfo>
      <UserInfo>
        <DisplayName>Luu, Kathryn CTR (Volpe)</DisplayName>
        <AccountId>900</AccountId>
        <AccountType/>
      </UserInfo>
    </SharedWithUsers>
    <MediaLengthInSeconds xmlns="dd87c9c3-d0b9-460b-b13e-be4dde35d28b" xsi:nil="true"/>
  </documentManagement>
</p:properties>
</file>

<file path=customXml/item3.xml><?xml version="1.0" encoding="utf-8"?>
<?mso-contentType ?>
<FormTemplates xmlns="http://schemas.microsoft.com/sharepoint/v3/contenttype/forms"/>
</file>

<file path=customXml/itemProps1.xml><?xml version="1.0" encoding="utf-8"?>
<ds:datastoreItem xmlns:ds="http://schemas.openxmlformats.org/officeDocument/2006/customXml" ds:itemID="{0D028BF8-1AC8-457C-87BC-265DCA79EE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87c9c3-d0b9-460b-b13e-be4dde35d28b"/>
    <ds:schemaRef ds:uri="58f509ee-0e07-4739-86e5-4c23e80f22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24000B-B552-4871-AED2-2A16DF490687}">
  <ds:schemaRefs>
    <ds:schemaRef ds:uri="http://purl.org/dc/terms/"/>
    <ds:schemaRef ds:uri="dd87c9c3-d0b9-460b-b13e-be4dde35d28b"/>
    <ds:schemaRef ds:uri="58f509ee-0e07-4739-86e5-4c23e80f2294"/>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64894A04-F5E5-48AD-B91D-1D82BE500E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TotalTime>
  <Words>5635</Words>
  <Application>Microsoft Office PowerPoint</Application>
  <PresentationFormat>On-screen Show (4:3)</PresentationFormat>
  <Paragraphs>534</Paragraphs>
  <Slides>55</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Arial Regular</vt:lpstr>
      <vt:lpstr>Calibri</vt:lpstr>
      <vt:lpstr>Calibri Light</vt:lpstr>
      <vt:lpstr>Open Sans Regular</vt:lpstr>
      <vt:lpstr>Wingdings</vt:lpstr>
      <vt:lpstr>1_Office Theme</vt:lpstr>
      <vt:lpstr>Note for SDLAs: Tailor your presentation</vt:lpstr>
      <vt:lpstr>PowerPoint Presentation</vt:lpstr>
      <vt:lpstr>Agenda</vt:lpstr>
      <vt:lpstr>The ELDT Regulations</vt:lpstr>
      <vt:lpstr>What are the Entry-Level Driver Training (ELDT) regulations? </vt:lpstr>
      <vt:lpstr>How does ELDT improve safety on our Nation’s roads?</vt:lpstr>
      <vt:lpstr>CDL Applicant Requirements</vt:lpstr>
      <vt:lpstr>PowerPoint Presentation</vt:lpstr>
      <vt:lpstr>What do the ELDT regulations require of CDL applicants?</vt:lpstr>
      <vt:lpstr>ELDT Applicability</vt:lpstr>
      <vt:lpstr>Training Requirements</vt:lpstr>
      <vt:lpstr>What training will CDL applicants receive? </vt:lpstr>
      <vt:lpstr>Training Requirements</vt:lpstr>
      <vt:lpstr>Training Requirements (continued)</vt:lpstr>
      <vt:lpstr>Additional State Training Requirements</vt:lpstr>
      <vt:lpstr>Training Provider Requirements</vt:lpstr>
      <vt:lpstr>What is a training provider?</vt:lpstr>
      <vt:lpstr>Training Provider Requirements</vt:lpstr>
      <vt:lpstr>Registering with FMCSA</vt:lpstr>
      <vt:lpstr>Curricula</vt:lpstr>
      <vt:lpstr>Instructors</vt:lpstr>
      <vt:lpstr>Facilities</vt:lpstr>
      <vt:lpstr>Vehicles</vt:lpstr>
      <vt:lpstr>State Licensing</vt:lpstr>
      <vt:lpstr>Assessments</vt:lpstr>
      <vt:lpstr>Driver Training Certification</vt:lpstr>
      <vt:lpstr>Documentation and Record Retention </vt:lpstr>
      <vt:lpstr>FMCSA Audits</vt:lpstr>
      <vt:lpstr>Maintaining Registration</vt:lpstr>
      <vt:lpstr>Training Provider Requirements – Submitting Driver Data</vt:lpstr>
      <vt:lpstr>The Training Provider Registry</vt:lpstr>
      <vt:lpstr>What is the Training Provider Registry?</vt:lpstr>
      <vt:lpstr>How does the Training Provider Registry support ELDT?</vt:lpstr>
      <vt:lpstr>ELDT and the Training Provider Registry</vt:lpstr>
      <vt:lpstr>ELDT and the Training Provider Registry (continued)</vt:lpstr>
      <vt:lpstr>ELDT and the Training Provider Registry (continued)</vt:lpstr>
      <vt:lpstr>ELDT and the Training Provider Registry (continued)</vt:lpstr>
      <vt:lpstr>ELDT and the Training Provider Registry (continued)</vt:lpstr>
      <vt:lpstr>Using the Training Provider Registry</vt:lpstr>
      <vt:lpstr>Drivers: Determine ELDT Applicability</vt:lpstr>
      <vt:lpstr>Drivers: Select a Provider</vt:lpstr>
      <vt:lpstr>Drivers: Search for a Training Provider</vt:lpstr>
      <vt:lpstr>Drivers: Search for a Training Provider (continued)</vt:lpstr>
      <vt:lpstr>Drivers: Search for a Training Provider (continued)</vt:lpstr>
      <vt:lpstr>Drivers: Check Your Record</vt:lpstr>
      <vt:lpstr>Training Providers: Registration</vt:lpstr>
      <vt:lpstr>Training Providers: How to Register</vt:lpstr>
      <vt:lpstr>Training Location Registration</vt:lpstr>
      <vt:lpstr>Training Providers: Register Your Location(s) (continued) </vt:lpstr>
      <vt:lpstr>Training Providers: Register Your Location(s) (continued)</vt:lpstr>
      <vt:lpstr>Training Providers: Submitting Driver Training Certification Information</vt:lpstr>
      <vt:lpstr>Training Providers May Use TPR Web Service (Optional)</vt:lpstr>
      <vt:lpstr>Q&amp;A</vt:lpstr>
      <vt:lpstr>Resources from FMCSA</vt:lpstr>
      <vt:lpstr>Questions? Contact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 Yager</dc:creator>
  <cp:lastModifiedBy>Hacker, Elizabeth (Volpe)</cp:lastModifiedBy>
  <cp:revision>3</cp:revision>
  <dcterms:created xsi:type="dcterms:W3CDTF">2020-05-28T17:12:10Z</dcterms:created>
  <dcterms:modified xsi:type="dcterms:W3CDTF">2023-05-10T19:46:23Z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2016-12-07T00:00:00Z</vt:filetime>
  </property>
  <property fmtid="{D5CDD505-2E9C-101B-9397-08002B2CF9AE}" pid="3" name="Creator">
    <vt:lpwstr>Microsoft® PowerPoint® 2010</vt:lpwstr>
  </property>
  <property fmtid="{D5CDD505-2E9C-101B-9397-08002B2CF9AE}" pid="4" name="LastSaved">
    <vt:filetime>2020-05-28T00:00:00Z</vt:filetime>
  </property>
  <property fmtid="{D5CDD505-2E9C-101B-9397-08002B2CF9AE}" pid="5" name="ArticulateGUID">
    <vt:lpwstr>9DFDB228-F4C2-40D7-A808-8F3F11BF5C9E</vt:lpwstr>
  </property>
  <property fmtid="{D5CDD505-2E9C-101B-9397-08002B2CF9AE}" pid="6" name="ArticulatePath">
    <vt:lpwstr>ELDT Final Rule Presentation Overview D1</vt:lpwstr>
  </property>
  <property fmtid="{D5CDD505-2E9C-101B-9397-08002B2CF9AE}" pid="7" name="ContentTypeId">
    <vt:lpwstr>0x0101000B1FB0ADA8ACE74E8C8672EA93136383</vt:lpwstr>
  </property>
  <property fmtid="{D5CDD505-2E9C-101B-9397-08002B2CF9AE}" pid="8" name="Order">
    <vt:r8>22100</vt:r8>
  </property>
  <property fmtid="{D5CDD505-2E9C-101B-9397-08002B2CF9AE}" pid="9" name="xd_Signature">
    <vt:bool>false</vt:bool>
  </property>
  <property fmtid="{D5CDD505-2E9C-101B-9397-08002B2CF9AE}" pid="10" name="xd_ProgID">
    <vt:lpwstr/>
  </property>
  <property fmtid="{D5CDD505-2E9C-101B-9397-08002B2CF9AE}" pid="11" name="TemplateUrl">
    <vt:lpwstr/>
  </property>
  <property fmtid="{D5CDD505-2E9C-101B-9397-08002B2CF9AE}" pid="12" name="ComplianceAssetId">
    <vt:lpwstr/>
  </property>
  <property fmtid="{D5CDD505-2E9C-101B-9397-08002B2CF9AE}" pid="13" name="_ExtendedDescription">
    <vt:lpwstr/>
  </property>
  <property fmtid="{D5CDD505-2E9C-101B-9397-08002B2CF9AE}" pid="14" name="MediaServiceImageTags">
    <vt:lpwstr/>
  </property>
  <property fmtid="{D5CDD505-2E9C-101B-9397-08002B2CF9AE}" pid="15" name="_ColorHex">
    <vt:lpwstr/>
  </property>
  <property fmtid="{D5CDD505-2E9C-101B-9397-08002B2CF9AE}" pid="16" name="_Emoji">
    <vt:lpwstr/>
  </property>
  <property fmtid="{D5CDD505-2E9C-101B-9397-08002B2CF9AE}" pid="17" name="_ColorTag">
    <vt:lpwstr/>
  </property>
  <property fmtid="{D5CDD505-2E9C-101B-9397-08002B2CF9AE}" pid="18" name="TriggerFlowInfo">
    <vt:lpwstr/>
  </property>
</Properties>
</file>